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13"/>
  </p:notesMasterIdLst>
  <p:handoutMasterIdLst>
    <p:handoutMasterId r:id="rId14"/>
  </p:handoutMasterIdLst>
  <p:sldIdLst>
    <p:sldId id="256" r:id="rId2"/>
    <p:sldId id="471" r:id="rId3"/>
    <p:sldId id="472" r:id="rId4"/>
    <p:sldId id="296" r:id="rId5"/>
    <p:sldId id="463" r:id="rId6"/>
    <p:sldId id="473" r:id="rId7"/>
    <p:sldId id="466" r:id="rId8"/>
    <p:sldId id="467" r:id="rId9"/>
    <p:sldId id="474" r:id="rId10"/>
    <p:sldId id="475" r:id="rId11"/>
    <p:sldId id="476" r:id="rId12"/>
  </p:sldIdLst>
  <p:sldSz cx="9144000" cy="6858000" type="screen4x3"/>
  <p:notesSz cx="9296400" cy="7010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orient="horz" pos="4176">
          <p15:clr>
            <a:srgbClr val="A4A3A4"/>
          </p15:clr>
        </p15:guide>
        <p15:guide id="3" pos="2880">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2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E32"/>
    <a:srgbClr val="23526E"/>
    <a:srgbClr val="0094B3"/>
    <a:srgbClr val="5162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88" autoAdjust="0"/>
    <p:restoredTop sz="96187" autoAdjust="0"/>
  </p:normalViewPr>
  <p:slideViewPr>
    <p:cSldViewPr>
      <p:cViewPr varScale="1">
        <p:scale>
          <a:sx n="106" d="100"/>
          <a:sy n="106" d="100"/>
        </p:scale>
        <p:origin x="918" y="102"/>
      </p:cViewPr>
      <p:guideLst>
        <p:guide orient="horz" pos="2160"/>
        <p:guide orient="horz" pos="4176"/>
        <p:guide pos="2880"/>
      </p:guideLst>
    </p:cSldViewPr>
  </p:slideViewPr>
  <p:notesTextViewPr>
    <p:cViewPr>
      <p:scale>
        <a:sx n="125" d="100"/>
        <a:sy n="125" d="100"/>
      </p:scale>
      <p:origin x="0" y="0"/>
    </p:cViewPr>
  </p:notesTextViewPr>
  <p:notesViewPr>
    <p:cSldViewPr>
      <p:cViewPr varScale="1">
        <p:scale>
          <a:sx n="132" d="100"/>
          <a:sy n="132" d="100"/>
        </p:scale>
        <p:origin x="1932" y="126"/>
      </p:cViewPr>
      <p:guideLst>
        <p:guide orient="horz" pos="2208"/>
        <p:guide pos="2928"/>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7.xml" Id="rId8" /><Relationship Type="http://schemas.openxmlformats.org/officeDocument/2006/relationships/notesMaster" Target="notesMasters/notesMaster1.xml" Id="rId13" /><Relationship Type="http://schemas.openxmlformats.org/officeDocument/2006/relationships/tableStyles" Target="tableStyles.xml" Id="rId18" /><Relationship Type="http://schemas.openxmlformats.org/officeDocument/2006/relationships/slide" Target="slides/slide2.xml" Id="rId3" /><Relationship Type="http://schemas.openxmlformats.org/officeDocument/2006/relationships/slide" Target="slides/slide6.xml" Id="rId7" /><Relationship Type="http://schemas.openxmlformats.org/officeDocument/2006/relationships/slide" Target="slides/slide11.xml" Id="rId12" /><Relationship Type="http://schemas.openxmlformats.org/officeDocument/2006/relationships/theme" Target="theme/theme1.xml" Id="rId17" /><Relationship Type="http://schemas.openxmlformats.org/officeDocument/2006/relationships/slide" Target="slides/slide1.xml" Id="rId2" /><Relationship Type="http://schemas.openxmlformats.org/officeDocument/2006/relationships/viewProps" Target="viewProps.xml" Id="rId16"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slide" Target="slides/slide10.xml" Id="rId11" /><Relationship Type="http://schemas.openxmlformats.org/officeDocument/2006/relationships/slide" Target="slides/slide4.xml" Id="rId5" /><Relationship Type="http://schemas.openxmlformats.org/officeDocument/2006/relationships/presProps" Target="presProps.xml" Id="rId15" /><Relationship Type="http://schemas.openxmlformats.org/officeDocument/2006/relationships/slide" Target="slides/slide9.xml" Id="rId10"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handoutMaster" Target="handoutMasters/handoutMaster1.xml" Id="rId14" /><Relationship Type="http://schemas.openxmlformats.org/officeDocument/2006/relationships/customXml" Target="/customXML/item.xml" Id="imanage.xml" /></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246630" y="236926"/>
            <a:ext cx="6197600" cy="292100"/>
          </a:xfrm>
          <a:prstGeom prst="rect">
            <a:avLst/>
          </a:prstGeom>
        </p:spPr>
        <p:txBody>
          <a:bodyPr vert="horz" lIns="93177" tIns="46589" rIns="93177" bIns="46589" rtlCol="0"/>
          <a:lstStyle>
            <a:lvl1pPr algn="l">
              <a:defRPr sz="1200">
                <a:latin typeface="+mn-lt"/>
              </a:defRPr>
            </a:lvl1pPr>
          </a:lstStyle>
          <a:p>
            <a:pPr>
              <a:defRPr/>
            </a:pPr>
            <a:endParaRPr lang="en-US" dirty="0"/>
          </a:p>
        </p:txBody>
      </p:sp>
      <p:sp>
        <p:nvSpPr>
          <p:cNvPr id="3" name="Date Placeholder 2"/>
          <p:cNvSpPr>
            <a:spLocks noGrp="1"/>
          </p:cNvSpPr>
          <p:nvPr>
            <p:ph type="dt" sz="quarter" idx="1"/>
          </p:nvPr>
        </p:nvSpPr>
        <p:spPr>
          <a:xfrm>
            <a:off x="206587" y="6544663"/>
            <a:ext cx="3821853" cy="350520"/>
          </a:xfrm>
          <a:prstGeom prst="rect">
            <a:avLst/>
          </a:prstGeom>
        </p:spPr>
        <p:txBody>
          <a:bodyPr vert="horz" lIns="93177" tIns="46589" rIns="93177" bIns="46589" rtlCol="0" anchor="b"/>
          <a:lstStyle>
            <a:lvl1pPr algn="l">
              <a:defRPr sz="1000">
                <a:latin typeface="+mn-lt"/>
              </a:defRPr>
            </a:lvl1pPr>
          </a:lstStyle>
          <a:p>
            <a:pPr>
              <a:defRPr/>
            </a:pPr>
            <a:fld id="{5C909FF3-33E5-4729-ACEB-A04B407C6FCE}" type="datetimeFigureOut">
              <a:rPr lang="en-US"/>
              <a:pPr>
                <a:defRPr/>
              </a:pPr>
              <a:t>9/25/2025</a:t>
            </a:fld>
            <a:endParaRPr lang="en-US" dirty="0"/>
          </a:p>
        </p:txBody>
      </p:sp>
      <p:sp>
        <p:nvSpPr>
          <p:cNvPr id="5" name="Slide Number Placeholder 4"/>
          <p:cNvSpPr>
            <a:spLocks noGrp="1"/>
          </p:cNvSpPr>
          <p:nvPr>
            <p:ph type="sldNum" sz="quarter" idx="3"/>
          </p:nvPr>
        </p:nvSpPr>
        <p:spPr>
          <a:xfrm>
            <a:off x="5266347" y="6543040"/>
            <a:ext cx="3823467" cy="350520"/>
          </a:xfrm>
          <a:prstGeom prst="rect">
            <a:avLst/>
          </a:prstGeom>
        </p:spPr>
        <p:txBody>
          <a:bodyPr vert="horz" lIns="93177" tIns="46589" rIns="93177" bIns="46589" rtlCol="0" anchor="b"/>
          <a:lstStyle>
            <a:lvl1pPr algn="r">
              <a:defRPr sz="1000">
                <a:latin typeface="+mn-lt"/>
              </a:defRPr>
            </a:lvl1pPr>
          </a:lstStyle>
          <a:p>
            <a:pPr>
              <a:defRPr/>
            </a:pPr>
            <a:fld id="{61D0E91A-24E4-41B6-9E66-3D80AC636B5B}" type="slidenum">
              <a:rPr lang="en-US"/>
              <a:pPr>
                <a:defRPr/>
              </a:pPr>
              <a:t>‹#›</a:t>
            </a:fld>
            <a:endParaRPr lang="en-US" dirty="0"/>
          </a:p>
        </p:txBody>
      </p:sp>
      <p:sp>
        <p:nvSpPr>
          <p:cNvPr id="7" name="Rectangle 6"/>
          <p:cNvSpPr/>
          <p:nvPr/>
        </p:nvSpPr>
        <p:spPr>
          <a:xfrm>
            <a:off x="387350" y="0"/>
            <a:ext cx="1389619" cy="623147"/>
          </a:xfrm>
          <a:prstGeom prst="rect">
            <a:avLst/>
          </a:prstGeom>
          <a:solidFill>
            <a:srgbClr val="51626F"/>
          </a:solidFill>
          <a:ln>
            <a:noFill/>
          </a:ln>
        </p:spPr>
        <p:style>
          <a:lnRef idx="2">
            <a:schemeClr val="accent1">
              <a:shade val="50000"/>
            </a:schemeClr>
          </a:lnRef>
          <a:fillRef idx="1">
            <a:schemeClr val="accent1"/>
          </a:fillRef>
          <a:effectRef idx="0">
            <a:schemeClr val="accent1"/>
          </a:effectRef>
          <a:fontRef idx="minor">
            <a:schemeClr val="lt1"/>
          </a:fontRef>
        </p:style>
        <p:txBody>
          <a:bodyPr lIns="93177" tIns="46589" rIns="93177" bIns="46589" anchor="ctr"/>
          <a:lstStyle/>
          <a:p>
            <a:pPr algn="ctr" fontAlgn="auto">
              <a:spcBef>
                <a:spcPts val="0"/>
              </a:spcBef>
              <a:spcAft>
                <a:spcPts val="0"/>
              </a:spcAft>
              <a:defRPr/>
            </a:pPr>
            <a:endParaRPr lang="en-US" dirty="0"/>
          </a:p>
        </p:txBody>
      </p:sp>
      <p:pic>
        <p:nvPicPr>
          <p:cNvPr id="17414" name="Picture 1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80960" y="287232"/>
            <a:ext cx="1204013" cy="18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96166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5266347" y="0"/>
            <a:ext cx="4028440" cy="350520"/>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0CEA4D81-C58D-42A9-AB2B-C9419FA83EC7}" type="datetimeFigureOut">
              <a:rPr lang="en-US"/>
              <a:pPr>
                <a:defRPr/>
              </a:pPr>
              <a:t>9/25/2025</a:t>
            </a:fld>
            <a:endParaRPr lang="en-US" dirty="0"/>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658258"/>
            <a:ext cx="4028440" cy="350520"/>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5266347" y="6658258"/>
            <a:ext cx="4028440" cy="350520"/>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80DF5EF3-D2CA-4F49-AD3F-80BF514BD505}" type="slidenum">
              <a:rPr lang="en-US"/>
              <a:pPr>
                <a:defRPr/>
              </a:pPr>
              <a:t>‹#›</a:t>
            </a:fld>
            <a:endParaRPr lang="en-US" dirty="0"/>
          </a:p>
        </p:txBody>
      </p:sp>
    </p:spTree>
    <p:extLst>
      <p:ext uri="{BB962C8B-B14F-4D97-AF65-F5344CB8AC3E}">
        <p14:creationId xmlns:p14="http://schemas.microsoft.com/office/powerpoint/2010/main" val="24426090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0DF5EF3-D2CA-4F49-AD3F-80BF514BD505}" type="slidenum">
              <a:rPr lang="en-US" smtClean="0"/>
              <a:pPr>
                <a:defRPr/>
              </a:pPr>
              <a:t>1</a:t>
            </a:fld>
            <a:endParaRPr lang="en-US" dirty="0"/>
          </a:p>
        </p:txBody>
      </p:sp>
    </p:spTree>
    <p:extLst>
      <p:ext uri="{BB962C8B-B14F-4D97-AF65-F5344CB8AC3E}">
        <p14:creationId xmlns:p14="http://schemas.microsoft.com/office/powerpoint/2010/main" val="1355135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b="-27347"/>
          <a:stretch/>
        </p:blipFill>
        <p:spPr>
          <a:xfrm>
            <a:off x="-21444" y="533400"/>
            <a:ext cx="9165444" cy="4513170"/>
          </a:xfrm>
          <a:prstGeom prst="rect">
            <a:avLst/>
          </a:prstGeom>
        </p:spPr>
      </p:pic>
      <p:sp>
        <p:nvSpPr>
          <p:cNvPr id="6" name="Rectangle 5"/>
          <p:cNvSpPr/>
          <p:nvPr/>
        </p:nvSpPr>
        <p:spPr>
          <a:xfrm>
            <a:off x="76200" y="6578600"/>
            <a:ext cx="4495800" cy="203200"/>
          </a:xfrm>
          <a:prstGeom prst="rect">
            <a:avLst/>
          </a:prstGeom>
        </p:spPr>
        <p:txBody>
          <a:bodyPr>
            <a:spAutoFit/>
          </a:bodyPr>
          <a:lstStyle/>
          <a:p>
            <a:pPr fontAlgn="auto">
              <a:spcBef>
                <a:spcPts val="0"/>
              </a:spcBef>
              <a:spcAft>
                <a:spcPts val="0"/>
              </a:spcAft>
              <a:defRPr/>
            </a:pPr>
            <a:r>
              <a:rPr lang="en-US" sz="720" dirty="0">
                <a:solidFill>
                  <a:srgbClr val="51626F"/>
                </a:solidFill>
                <a:latin typeface="Arial" pitchFamily="34" charset="0"/>
                <a:cs typeface="Arial" pitchFamily="34" charset="0"/>
              </a:rPr>
              <a:t>© Copyright 2024 by K&amp;L Gates LLP. All rights reserved.</a:t>
            </a:r>
          </a:p>
        </p:txBody>
      </p:sp>
      <p:sp>
        <p:nvSpPr>
          <p:cNvPr id="7" name="Rectangle 6"/>
          <p:cNvSpPr>
            <a:spLocks noChangeArrowheads="1"/>
          </p:cNvSpPr>
          <p:nvPr userDrawn="1"/>
        </p:nvSpPr>
        <p:spPr bwMode="auto">
          <a:xfrm>
            <a:off x="838200" y="0"/>
            <a:ext cx="2389188" cy="1447800"/>
          </a:xfrm>
          <a:prstGeom prst="rect">
            <a:avLst/>
          </a:prstGeom>
          <a:solidFill>
            <a:srgbClr val="E66E32"/>
          </a:solidFill>
          <a:ln>
            <a:noFill/>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endParaRPr lang="en-US" altLang="en-US" dirty="0"/>
          </a:p>
        </p:txBody>
      </p:sp>
      <p:sp>
        <p:nvSpPr>
          <p:cNvPr id="8" name="Freeform 22"/>
          <p:cNvSpPr>
            <a:spLocks/>
          </p:cNvSpPr>
          <p:nvPr userDrawn="1"/>
        </p:nvSpPr>
        <p:spPr bwMode="auto">
          <a:xfrm>
            <a:off x="1076325" y="931863"/>
            <a:ext cx="207963" cy="263525"/>
          </a:xfrm>
          <a:custGeom>
            <a:avLst/>
            <a:gdLst>
              <a:gd name="T0" fmla="*/ 9477543 w 799"/>
              <a:gd name="T1" fmla="*/ 29685086 h 1009"/>
              <a:gd name="T2" fmla="*/ 9477543 w 799"/>
              <a:gd name="T3" fmla="*/ 0 h 1009"/>
              <a:gd name="T4" fmla="*/ 0 w 799"/>
              <a:gd name="T5" fmla="*/ 0 h 1009"/>
              <a:gd name="T6" fmla="*/ 0 w 799"/>
              <a:gd name="T7" fmla="*/ 68540789 h 1009"/>
              <a:gd name="T8" fmla="*/ 9477543 w 799"/>
              <a:gd name="T9" fmla="*/ 68540789 h 1009"/>
              <a:gd name="T10" fmla="*/ 9477543 w 799"/>
              <a:gd name="T11" fmla="*/ 39942450 h 1009"/>
              <a:gd name="T12" fmla="*/ 13133163 w 799"/>
              <a:gd name="T13" fmla="*/ 36614043 h 1009"/>
              <a:gd name="T14" fmla="*/ 41430186 w 799"/>
              <a:gd name="T15" fmla="*/ 68540789 h 1009"/>
              <a:gd name="T16" fmla="*/ 54089380 w 799"/>
              <a:gd name="T17" fmla="*/ 68540789 h 1009"/>
              <a:gd name="T18" fmla="*/ 19699744 w 799"/>
              <a:gd name="T19" fmla="*/ 30839999 h 1009"/>
              <a:gd name="T20" fmla="*/ 53412394 w 799"/>
              <a:gd name="T21" fmla="*/ 0 h 1009"/>
              <a:gd name="T22" fmla="*/ 41294841 w 799"/>
              <a:gd name="T23" fmla="*/ 0 h 1009"/>
              <a:gd name="T24" fmla="*/ 9477543 w 799"/>
              <a:gd name="T25" fmla="*/ 29685086 h 10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9" h="1009">
                <a:moveTo>
                  <a:pt x="140" y="437"/>
                </a:moveTo>
                <a:lnTo>
                  <a:pt x="140" y="0"/>
                </a:lnTo>
                <a:lnTo>
                  <a:pt x="0" y="0"/>
                </a:lnTo>
                <a:lnTo>
                  <a:pt x="0" y="1009"/>
                </a:lnTo>
                <a:lnTo>
                  <a:pt x="140" y="1009"/>
                </a:lnTo>
                <a:lnTo>
                  <a:pt x="140" y="588"/>
                </a:lnTo>
                <a:lnTo>
                  <a:pt x="194" y="539"/>
                </a:lnTo>
                <a:lnTo>
                  <a:pt x="612" y="1009"/>
                </a:lnTo>
                <a:lnTo>
                  <a:pt x="799" y="1009"/>
                </a:lnTo>
                <a:lnTo>
                  <a:pt x="291" y="454"/>
                </a:lnTo>
                <a:lnTo>
                  <a:pt x="789" y="0"/>
                </a:lnTo>
                <a:lnTo>
                  <a:pt x="610" y="0"/>
                </a:lnTo>
                <a:lnTo>
                  <a:pt x="140" y="4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9" name="Freeform 23"/>
          <p:cNvSpPr>
            <a:spLocks noEditPoints="1"/>
          </p:cNvSpPr>
          <p:nvPr userDrawn="1"/>
        </p:nvSpPr>
        <p:spPr bwMode="auto">
          <a:xfrm>
            <a:off x="1296988" y="927100"/>
            <a:ext cx="250825" cy="273050"/>
          </a:xfrm>
          <a:custGeom>
            <a:avLst/>
            <a:gdLst>
              <a:gd name="T0" fmla="*/ 43446210 w 408"/>
              <a:gd name="T1" fmla="*/ 32792385 h 445"/>
              <a:gd name="T2" fmla="*/ 63091094 w 408"/>
              <a:gd name="T3" fmla="*/ 15830764 h 445"/>
              <a:gd name="T4" fmla="*/ 83870224 w 408"/>
              <a:gd name="T5" fmla="*/ 33545880 h 445"/>
              <a:gd name="T6" fmla="*/ 62713627 w 408"/>
              <a:gd name="T7" fmla="*/ 58046135 h 445"/>
              <a:gd name="T8" fmla="*/ 59691432 w 408"/>
              <a:gd name="T9" fmla="*/ 59930487 h 445"/>
              <a:gd name="T10" fmla="*/ 54024508 w 408"/>
              <a:gd name="T11" fmla="*/ 53145961 h 445"/>
              <a:gd name="T12" fmla="*/ 43446210 w 408"/>
              <a:gd name="T13" fmla="*/ 32792385 h 445"/>
              <a:gd name="T14" fmla="*/ 122405059 w 408"/>
              <a:gd name="T15" fmla="*/ 128530464 h 445"/>
              <a:gd name="T16" fmla="*/ 143939123 w 408"/>
              <a:gd name="T17" fmla="*/ 105537813 h 445"/>
              <a:gd name="T18" fmla="*/ 129960547 w 408"/>
              <a:gd name="T19" fmla="*/ 92345510 h 445"/>
              <a:gd name="T20" fmla="*/ 91425713 w 408"/>
              <a:gd name="T21" fmla="*/ 131168925 h 445"/>
              <a:gd name="T22" fmla="*/ 91425713 w 408"/>
              <a:gd name="T23" fmla="*/ 131168925 h 445"/>
              <a:gd name="T24" fmla="*/ 53646426 w 408"/>
              <a:gd name="T25" fmla="*/ 149637536 h 445"/>
              <a:gd name="T26" fmla="*/ 20778515 w 408"/>
              <a:gd name="T27" fmla="*/ 120237721 h 445"/>
              <a:gd name="T28" fmla="*/ 52890878 w 408"/>
              <a:gd name="T29" fmla="*/ 86315093 h 445"/>
              <a:gd name="T30" fmla="*/ 55157524 w 408"/>
              <a:gd name="T31" fmla="*/ 84807489 h 445"/>
              <a:gd name="T32" fmla="*/ 83114061 w 408"/>
              <a:gd name="T33" fmla="*/ 115714908 h 445"/>
              <a:gd name="T34" fmla="*/ 97470718 w 408"/>
              <a:gd name="T35" fmla="*/ 101391749 h 445"/>
              <a:gd name="T36" fmla="*/ 72158295 w 408"/>
              <a:gd name="T37" fmla="*/ 73499538 h 445"/>
              <a:gd name="T38" fmla="*/ 104648739 w 408"/>
              <a:gd name="T39" fmla="*/ 33545880 h 445"/>
              <a:gd name="T40" fmla="*/ 63469176 w 408"/>
              <a:gd name="T41" fmla="*/ 0 h 445"/>
              <a:gd name="T42" fmla="*/ 22667695 w 408"/>
              <a:gd name="T43" fmla="*/ 35430845 h 445"/>
              <a:gd name="T44" fmla="*/ 42312579 w 408"/>
              <a:gd name="T45" fmla="*/ 70484329 h 445"/>
              <a:gd name="T46" fmla="*/ 31356814 w 408"/>
              <a:gd name="T47" fmla="*/ 77645602 h 445"/>
              <a:gd name="T48" fmla="*/ 0 w 408"/>
              <a:gd name="T49" fmla="*/ 120237721 h 445"/>
              <a:gd name="T50" fmla="*/ 54401975 w 408"/>
              <a:gd name="T51" fmla="*/ 167730013 h 445"/>
              <a:gd name="T52" fmla="*/ 107670935 w 408"/>
              <a:gd name="T53" fmla="*/ 142476263 h 445"/>
              <a:gd name="T54" fmla="*/ 126938352 w 408"/>
              <a:gd name="T55" fmla="*/ 164337443 h 445"/>
              <a:gd name="T56" fmla="*/ 154139340 w 408"/>
              <a:gd name="T57" fmla="*/ 164337443 h 445"/>
              <a:gd name="T58" fmla="*/ 122405059 w 408"/>
              <a:gd name="T59" fmla="*/ 128530464 h 4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08" h="445">
                <a:moveTo>
                  <a:pt x="115" y="87"/>
                </a:moveTo>
                <a:cubicBezTo>
                  <a:pt x="115" y="60"/>
                  <a:pt x="139" y="42"/>
                  <a:pt x="167" y="42"/>
                </a:cubicBezTo>
                <a:cubicBezTo>
                  <a:pt x="198" y="42"/>
                  <a:pt x="222" y="59"/>
                  <a:pt x="222" y="89"/>
                </a:cubicBezTo>
                <a:cubicBezTo>
                  <a:pt x="222" y="120"/>
                  <a:pt x="190" y="137"/>
                  <a:pt x="166" y="154"/>
                </a:cubicBezTo>
                <a:cubicBezTo>
                  <a:pt x="158" y="159"/>
                  <a:pt x="158" y="159"/>
                  <a:pt x="158" y="159"/>
                </a:cubicBezTo>
                <a:cubicBezTo>
                  <a:pt x="143" y="141"/>
                  <a:pt x="143" y="141"/>
                  <a:pt x="143" y="141"/>
                </a:cubicBezTo>
                <a:cubicBezTo>
                  <a:pt x="129" y="125"/>
                  <a:pt x="115" y="109"/>
                  <a:pt x="115" y="87"/>
                </a:cubicBezTo>
                <a:moveTo>
                  <a:pt x="324" y="341"/>
                </a:moveTo>
                <a:cubicBezTo>
                  <a:pt x="381" y="280"/>
                  <a:pt x="381" y="280"/>
                  <a:pt x="381" y="280"/>
                </a:cubicBezTo>
                <a:cubicBezTo>
                  <a:pt x="344" y="245"/>
                  <a:pt x="344" y="245"/>
                  <a:pt x="344" y="245"/>
                </a:cubicBezTo>
                <a:cubicBezTo>
                  <a:pt x="242" y="348"/>
                  <a:pt x="242" y="348"/>
                  <a:pt x="242" y="348"/>
                </a:cubicBezTo>
                <a:cubicBezTo>
                  <a:pt x="242" y="348"/>
                  <a:pt x="242" y="348"/>
                  <a:pt x="242" y="348"/>
                </a:cubicBezTo>
                <a:cubicBezTo>
                  <a:pt x="214" y="372"/>
                  <a:pt x="182" y="397"/>
                  <a:pt x="142" y="397"/>
                </a:cubicBezTo>
                <a:cubicBezTo>
                  <a:pt x="97" y="397"/>
                  <a:pt x="55" y="359"/>
                  <a:pt x="55" y="319"/>
                </a:cubicBezTo>
                <a:cubicBezTo>
                  <a:pt x="55" y="278"/>
                  <a:pt x="108" y="249"/>
                  <a:pt x="140" y="229"/>
                </a:cubicBezTo>
                <a:cubicBezTo>
                  <a:pt x="146" y="225"/>
                  <a:pt x="146" y="225"/>
                  <a:pt x="146" y="225"/>
                </a:cubicBezTo>
                <a:cubicBezTo>
                  <a:pt x="220" y="307"/>
                  <a:pt x="220" y="307"/>
                  <a:pt x="220" y="307"/>
                </a:cubicBezTo>
                <a:cubicBezTo>
                  <a:pt x="258" y="269"/>
                  <a:pt x="258" y="269"/>
                  <a:pt x="258" y="269"/>
                </a:cubicBezTo>
                <a:cubicBezTo>
                  <a:pt x="191" y="195"/>
                  <a:pt x="191" y="195"/>
                  <a:pt x="191" y="195"/>
                </a:cubicBezTo>
                <a:cubicBezTo>
                  <a:pt x="231" y="169"/>
                  <a:pt x="277" y="137"/>
                  <a:pt x="277" y="89"/>
                </a:cubicBezTo>
                <a:cubicBezTo>
                  <a:pt x="277" y="33"/>
                  <a:pt x="226" y="0"/>
                  <a:pt x="168" y="0"/>
                </a:cubicBezTo>
                <a:cubicBezTo>
                  <a:pt x="107" y="0"/>
                  <a:pt x="60" y="35"/>
                  <a:pt x="60" y="94"/>
                </a:cubicBezTo>
                <a:cubicBezTo>
                  <a:pt x="60" y="130"/>
                  <a:pt x="85" y="161"/>
                  <a:pt x="112" y="187"/>
                </a:cubicBezTo>
                <a:cubicBezTo>
                  <a:pt x="83" y="206"/>
                  <a:pt x="83" y="206"/>
                  <a:pt x="83" y="206"/>
                </a:cubicBezTo>
                <a:cubicBezTo>
                  <a:pt x="38" y="236"/>
                  <a:pt x="0" y="265"/>
                  <a:pt x="0" y="319"/>
                </a:cubicBezTo>
                <a:cubicBezTo>
                  <a:pt x="0" y="393"/>
                  <a:pt x="66" y="445"/>
                  <a:pt x="144" y="445"/>
                </a:cubicBezTo>
                <a:cubicBezTo>
                  <a:pt x="199" y="445"/>
                  <a:pt x="249" y="416"/>
                  <a:pt x="285" y="378"/>
                </a:cubicBezTo>
                <a:cubicBezTo>
                  <a:pt x="336" y="436"/>
                  <a:pt x="336" y="436"/>
                  <a:pt x="336" y="436"/>
                </a:cubicBezTo>
                <a:cubicBezTo>
                  <a:pt x="408" y="436"/>
                  <a:pt x="408" y="436"/>
                  <a:pt x="408" y="436"/>
                </a:cubicBezTo>
                <a:lnTo>
                  <a:pt x="324" y="3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 name="Freeform 24"/>
          <p:cNvSpPr>
            <a:spLocks/>
          </p:cNvSpPr>
          <p:nvPr userDrawn="1"/>
        </p:nvSpPr>
        <p:spPr bwMode="auto">
          <a:xfrm>
            <a:off x="1593850" y="931863"/>
            <a:ext cx="123825" cy="263525"/>
          </a:xfrm>
          <a:custGeom>
            <a:avLst/>
            <a:gdLst>
              <a:gd name="T0" fmla="*/ 9288960 w 475"/>
              <a:gd name="T1" fmla="*/ 0 h 1009"/>
              <a:gd name="T2" fmla="*/ 0 w 475"/>
              <a:gd name="T3" fmla="*/ 0 h 1009"/>
              <a:gd name="T4" fmla="*/ 0 w 475"/>
              <a:gd name="T5" fmla="*/ 68540789 h 1009"/>
              <a:gd name="T6" fmla="*/ 32205970 w 475"/>
              <a:gd name="T7" fmla="*/ 68540789 h 1009"/>
              <a:gd name="T8" fmla="*/ 32205970 w 475"/>
              <a:gd name="T9" fmla="*/ 60660895 h 1009"/>
              <a:gd name="T10" fmla="*/ 9288960 w 475"/>
              <a:gd name="T11" fmla="*/ 60660895 h 1009"/>
              <a:gd name="T12" fmla="*/ 9288960 w 475"/>
              <a:gd name="T13" fmla="*/ 0 h 10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5" h="1009">
                <a:moveTo>
                  <a:pt x="137" y="0"/>
                </a:moveTo>
                <a:lnTo>
                  <a:pt x="0" y="0"/>
                </a:lnTo>
                <a:lnTo>
                  <a:pt x="0" y="1009"/>
                </a:lnTo>
                <a:lnTo>
                  <a:pt x="475" y="1009"/>
                </a:lnTo>
                <a:lnTo>
                  <a:pt x="475" y="893"/>
                </a:lnTo>
                <a:lnTo>
                  <a:pt x="137" y="893"/>
                </a:lnTo>
                <a:lnTo>
                  <a:pt x="1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1" name="Freeform 25"/>
          <p:cNvSpPr>
            <a:spLocks/>
          </p:cNvSpPr>
          <p:nvPr userDrawn="1"/>
        </p:nvSpPr>
        <p:spPr bwMode="auto">
          <a:xfrm>
            <a:off x="1830388" y="925513"/>
            <a:ext cx="282575" cy="273050"/>
          </a:xfrm>
          <a:custGeom>
            <a:avLst/>
            <a:gdLst>
              <a:gd name="T0" fmla="*/ 103234682 w 459"/>
              <a:gd name="T1" fmla="*/ 83299885 h 445"/>
              <a:gd name="T2" fmla="*/ 103234682 w 459"/>
              <a:gd name="T3" fmla="*/ 101391749 h 445"/>
              <a:gd name="T4" fmla="*/ 148990901 w 459"/>
              <a:gd name="T5" fmla="*/ 101391749 h 445"/>
              <a:gd name="T6" fmla="*/ 90755826 w 459"/>
              <a:gd name="T7" fmla="*/ 149260788 h 445"/>
              <a:gd name="T8" fmla="*/ 21932499 w 459"/>
              <a:gd name="T9" fmla="*/ 83676633 h 445"/>
              <a:gd name="T10" fmla="*/ 92646431 w 459"/>
              <a:gd name="T11" fmla="*/ 18469225 h 445"/>
              <a:gd name="T12" fmla="*/ 148612903 w 459"/>
              <a:gd name="T13" fmla="*/ 44476470 h 445"/>
              <a:gd name="T14" fmla="*/ 164116974 w 459"/>
              <a:gd name="T15" fmla="*/ 31284780 h 445"/>
              <a:gd name="T16" fmla="*/ 91890435 w 459"/>
              <a:gd name="T17" fmla="*/ 0 h 445"/>
              <a:gd name="T18" fmla="*/ 0 w 459"/>
              <a:gd name="T19" fmla="*/ 84430128 h 445"/>
              <a:gd name="T20" fmla="*/ 89621216 w 459"/>
              <a:gd name="T21" fmla="*/ 167730013 h 445"/>
              <a:gd name="T22" fmla="*/ 173570616 w 459"/>
              <a:gd name="T23" fmla="*/ 89707049 h 445"/>
              <a:gd name="T24" fmla="*/ 173570616 w 459"/>
              <a:gd name="T25" fmla="*/ 83299885 h 445"/>
              <a:gd name="T26" fmla="*/ 103234682 w 459"/>
              <a:gd name="T27" fmla="*/ 83299885 h 4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59" h="445">
                <a:moveTo>
                  <a:pt x="273" y="221"/>
                </a:moveTo>
                <a:cubicBezTo>
                  <a:pt x="273" y="269"/>
                  <a:pt x="273" y="269"/>
                  <a:pt x="273" y="269"/>
                </a:cubicBezTo>
                <a:cubicBezTo>
                  <a:pt x="394" y="269"/>
                  <a:pt x="394" y="269"/>
                  <a:pt x="394" y="269"/>
                </a:cubicBezTo>
                <a:cubicBezTo>
                  <a:pt x="391" y="339"/>
                  <a:pt x="313" y="396"/>
                  <a:pt x="240" y="396"/>
                </a:cubicBezTo>
                <a:cubicBezTo>
                  <a:pt x="139" y="396"/>
                  <a:pt x="58" y="311"/>
                  <a:pt x="58" y="222"/>
                </a:cubicBezTo>
                <a:cubicBezTo>
                  <a:pt x="58" y="126"/>
                  <a:pt x="140" y="49"/>
                  <a:pt x="245" y="49"/>
                </a:cubicBezTo>
                <a:cubicBezTo>
                  <a:pt x="303" y="49"/>
                  <a:pt x="359" y="77"/>
                  <a:pt x="393" y="118"/>
                </a:cubicBezTo>
                <a:cubicBezTo>
                  <a:pt x="434" y="83"/>
                  <a:pt x="434" y="83"/>
                  <a:pt x="434" y="83"/>
                </a:cubicBezTo>
                <a:cubicBezTo>
                  <a:pt x="388" y="30"/>
                  <a:pt x="316" y="0"/>
                  <a:pt x="243" y="0"/>
                </a:cubicBezTo>
                <a:cubicBezTo>
                  <a:pt x="108" y="0"/>
                  <a:pt x="0" y="101"/>
                  <a:pt x="0" y="224"/>
                </a:cubicBezTo>
                <a:cubicBezTo>
                  <a:pt x="0" y="342"/>
                  <a:pt x="105" y="445"/>
                  <a:pt x="237" y="445"/>
                </a:cubicBezTo>
                <a:cubicBezTo>
                  <a:pt x="368" y="445"/>
                  <a:pt x="459" y="355"/>
                  <a:pt x="459" y="238"/>
                </a:cubicBezTo>
                <a:cubicBezTo>
                  <a:pt x="459" y="221"/>
                  <a:pt x="459" y="221"/>
                  <a:pt x="459" y="221"/>
                </a:cubicBezTo>
                <a:lnTo>
                  <a:pt x="273" y="2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3" name="Freeform 11"/>
          <p:cNvSpPr>
            <a:spLocks/>
          </p:cNvSpPr>
          <p:nvPr userDrawn="1"/>
        </p:nvSpPr>
        <p:spPr bwMode="auto">
          <a:xfrm>
            <a:off x="2120900" y="920750"/>
            <a:ext cx="279400" cy="273050"/>
          </a:xfrm>
          <a:custGeom>
            <a:avLst/>
            <a:gdLst>
              <a:gd name="T0" fmla="*/ 72669542 w 1072"/>
              <a:gd name="T1" fmla="*/ 71017941 h 1051"/>
              <a:gd name="T2" fmla="*/ 35860156 w 1072"/>
              <a:gd name="T3" fmla="*/ 0 h 1051"/>
              <a:gd name="T4" fmla="*/ 0 w 1072"/>
              <a:gd name="T5" fmla="*/ 71017941 h 1051"/>
              <a:gd name="T6" fmla="*/ 11049592 w 1072"/>
              <a:gd name="T7" fmla="*/ 71017941 h 1051"/>
              <a:gd name="T8" fmla="*/ 36809386 w 1072"/>
              <a:gd name="T9" fmla="*/ 18649757 h 1051"/>
              <a:gd name="T10" fmla="*/ 50231533 w 1072"/>
              <a:gd name="T11" fmla="*/ 46151425 h 1051"/>
              <a:gd name="T12" fmla="*/ 31996252 w 1072"/>
              <a:gd name="T13" fmla="*/ 46151425 h 1051"/>
              <a:gd name="T14" fmla="*/ 28606963 w 1072"/>
              <a:gd name="T15" fmla="*/ 53922309 h 1051"/>
              <a:gd name="T16" fmla="*/ 54095437 w 1072"/>
              <a:gd name="T17" fmla="*/ 53922309 h 1051"/>
              <a:gd name="T18" fmla="*/ 62568919 w 1072"/>
              <a:gd name="T19" fmla="*/ 71017941 h 1051"/>
              <a:gd name="T20" fmla="*/ 72669542 w 1072"/>
              <a:gd name="T21" fmla="*/ 71017941 h 10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72" h="1051">
                <a:moveTo>
                  <a:pt x="1072" y="1051"/>
                </a:moveTo>
                <a:lnTo>
                  <a:pt x="529" y="0"/>
                </a:lnTo>
                <a:lnTo>
                  <a:pt x="0" y="1051"/>
                </a:lnTo>
                <a:lnTo>
                  <a:pt x="163" y="1051"/>
                </a:lnTo>
                <a:lnTo>
                  <a:pt x="543" y="276"/>
                </a:lnTo>
                <a:lnTo>
                  <a:pt x="741" y="683"/>
                </a:lnTo>
                <a:lnTo>
                  <a:pt x="472" y="683"/>
                </a:lnTo>
                <a:lnTo>
                  <a:pt x="422" y="798"/>
                </a:lnTo>
                <a:lnTo>
                  <a:pt x="798" y="798"/>
                </a:lnTo>
                <a:lnTo>
                  <a:pt x="923" y="1051"/>
                </a:lnTo>
                <a:lnTo>
                  <a:pt x="1072" y="10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4" name="Freeform 12"/>
          <p:cNvSpPr>
            <a:spLocks/>
          </p:cNvSpPr>
          <p:nvPr userDrawn="1"/>
        </p:nvSpPr>
        <p:spPr bwMode="auto">
          <a:xfrm>
            <a:off x="2382838" y="930275"/>
            <a:ext cx="173037" cy="263525"/>
          </a:xfrm>
          <a:custGeom>
            <a:avLst/>
            <a:gdLst>
              <a:gd name="T0" fmla="*/ 27165510 w 666"/>
              <a:gd name="T1" fmla="*/ 7879894 h 1009"/>
              <a:gd name="T2" fmla="*/ 45005469 w 666"/>
              <a:gd name="T3" fmla="*/ 7879894 h 1009"/>
              <a:gd name="T4" fmla="*/ 45005469 w 666"/>
              <a:gd name="T5" fmla="*/ 0 h 1009"/>
              <a:gd name="T6" fmla="*/ 0 w 666"/>
              <a:gd name="T7" fmla="*/ 0 h 1009"/>
              <a:gd name="T8" fmla="*/ 0 w 666"/>
              <a:gd name="T9" fmla="*/ 7879894 h 1009"/>
              <a:gd name="T10" fmla="*/ 17907511 w 666"/>
              <a:gd name="T11" fmla="*/ 7879894 h 1009"/>
              <a:gd name="T12" fmla="*/ 17907511 w 666"/>
              <a:gd name="T13" fmla="*/ 68540789 h 1009"/>
              <a:gd name="T14" fmla="*/ 27165510 w 666"/>
              <a:gd name="T15" fmla="*/ 68540789 h 1009"/>
              <a:gd name="T16" fmla="*/ 27165510 w 666"/>
              <a:gd name="T17" fmla="*/ 7879894 h 10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6" h="1009">
                <a:moveTo>
                  <a:pt x="402" y="116"/>
                </a:moveTo>
                <a:lnTo>
                  <a:pt x="666" y="116"/>
                </a:lnTo>
                <a:lnTo>
                  <a:pt x="666" y="0"/>
                </a:lnTo>
                <a:lnTo>
                  <a:pt x="0" y="0"/>
                </a:lnTo>
                <a:lnTo>
                  <a:pt x="0" y="116"/>
                </a:lnTo>
                <a:lnTo>
                  <a:pt x="265" y="116"/>
                </a:lnTo>
                <a:lnTo>
                  <a:pt x="265" y="1009"/>
                </a:lnTo>
                <a:lnTo>
                  <a:pt x="402" y="1009"/>
                </a:lnTo>
                <a:lnTo>
                  <a:pt x="402" y="1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5" name="Freeform 13"/>
          <p:cNvSpPr>
            <a:spLocks/>
          </p:cNvSpPr>
          <p:nvPr userDrawn="1"/>
        </p:nvSpPr>
        <p:spPr bwMode="auto">
          <a:xfrm>
            <a:off x="2605088" y="930275"/>
            <a:ext cx="155575" cy="263525"/>
          </a:xfrm>
          <a:custGeom>
            <a:avLst/>
            <a:gdLst>
              <a:gd name="T0" fmla="*/ 0 w 595"/>
              <a:gd name="T1" fmla="*/ 68540789 h 1009"/>
              <a:gd name="T2" fmla="*/ 40463881 w 595"/>
              <a:gd name="T3" fmla="*/ 68540789 h 1009"/>
              <a:gd name="T4" fmla="*/ 40463881 w 595"/>
              <a:gd name="T5" fmla="*/ 60660895 h 1009"/>
              <a:gd name="T6" fmla="*/ 9520929 w 595"/>
              <a:gd name="T7" fmla="*/ 60660895 h 1009"/>
              <a:gd name="T8" fmla="*/ 9520929 w 595"/>
              <a:gd name="T9" fmla="*/ 38515916 h 1009"/>
              <a:gd name="T10" fmla="*/ 39715814 w 595"/>
              <a:gd name="T11" fmla="*/ 38515916 h 1009"/>
              <a:gd name="T12" fmla="*/ 39715814 w 595"/>
              <a:gd name="T13" fmla="*/ 30839999 h 1009"/>
              <a:gd name="T14" fmla="*/ 9520929 w 595"/>
              <a:gd name="T15" fmla="*/ 30839999 h 1009"/>
              <a:gd name="T16" fmla="*/ 9520929 w 595"/>
              <a:gd name="T17" fmla="*/ 7879894 h 1009"/>
              <a:gd name="T18" fmla="*/ 40463881 w 595"/>
              <a:gd name="T19" fmla="*/ 7879894 h 1009"/>
              <a:gd name="T20" fmla="*/ 40463881 w 595"/>
              <a:gd name="T21" fmla="*/ 0 h 1009"/>
              <a:gd name="T22" fmla="*/ 0 w 595"/>
              <a:gd name="T23" fmla="*/ 0 h 1009"/>
              <a:gd name="T24" fmla="*/ 0 w 595"/>
              <a:gd name="T25" fmla="*/ 68540789 h 10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5" h="1009">
                <a:moveTo>
                  <a:pt x="0" y="1009"/>
                </a:moveTo>
                <a:lnTo>
                  <a:pt x="595" y="1009"/>
                </a:lnTo>
                <a:lnTo>
                  <a:pt x="595" y="893"/>
                </a:lnTo>
                <a:lnTo>
                  <a:pt x="140" y="893"/>
                </a:lnTo>
                <a:lnTo>
                  <a:pt x="140" y="567"/>
                </a:lnTo>
                <a:lnTo>
                  <a:pt x="584" y="567"/>
                </a:lnTo>
                <a:lnTo>
                  <a:pt x="584" y="454"/>
                </a:lnTo>
                <a:lnTo>
                  <a:pt x="140" y="454"/>
                </a:lnTo>
                <a:lnTo>
                  <a:pt x="140" y="116"/>
                </a:lnTo>
                <a:lnTo>
                  <a:pt x="595" y="116"/>
                </a:lnTo>
                <a:lnTo>
                  <a:pt x="595" y="0"/>
                </a:lnTo>
                <a:lnTo>
                  <a:pt x="0" y="0"/>
                </a:lnTo>
                <a:lnTo>
                  <a:pt x="0" y="10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6" name="Freeform 14"/>
          <p:cNvSpPr>
            <a:spLocks/>
          </p:cNvSpPr>
          <p:nvPr userDrawn="1"/>
        </p:nvSpPr>
        <p:spPr bwMode="auto">
          <a:xfrm>
            <a:off x="2806700" y="925513"/>
            <a:ext cx="180975" cy="273050"/>
          </a:xfrm>
          <a:custGeom>
            <a:avLst/>
            <a:gdLst>
              <a:gd name="T0" fmla="*/ 105558116 w 295"/>
              <a:gd name="T1" fmla="*/ 24499641 h 445"/>
              <a:gd name="T2" fmla="*/ 59941987 w 295"/>
              <a:gd name="T3" fmla="*/ 0 h 445"/>
              <a:gd name="T4" fmla="*/ 7916889 w 295"/>
              <a:gd name="T5" fmla="*/ 41461262 h 445"/>
              <a:gd name="T6" fmla="*/ 46370089 w 295"/>
              <a:gd name="T7" fmla="*/ 82169029 h 445"/>
              <a:gd name="T8" fmla="*/ 58434067 w 295"/>
              <a:gd name="T9" fmla="*/ 87068589 h 445"/>
              <a:gd name="T10" fmla="*/ 88970377 w 295"/>
              <a:gd name="T11" fmla="*/ 117599260 h 445"/>
              <a:gd name="T12" fmla="*/ 56548859 w 295"/>
              <a:gd name="T13" fmla="*/ 148884041 h 445"/>
              <a:gd name="T14" fmla="*/ 22242748 w 295"/>
              <a:gd name="T15" fmla="*/ 118353369 h 445"/>
              <a:gd name="T16" fmla="*/ 0 w 295"/>
              <a:gd name="T17" fmla="*/ 122499434 h 445"/>
              <a:gd name="T18" fmla="*/ 54664266 w 295"/>
              <a:gd name="T19" fmla="*/ 167730013 h 445"/>
              <a:gd name="T20" fmla="*/ 111213125 w 295"/>
              <a:gd name="T21" fmla="*/ 117599260 h 445"/>
              <a:gd name="T22" fmla="*/ 67104917 w 295"/>
              <a:gd name="T23" fmla="*/ 68976725 h 445"/>
              <a:gd name="T24" fmla="*/ 54664266 w 295"/>
              <a:gd name="T25" fmla="*/ 64830660 h 445"/>
              <a:gd name="T26" fmla="*/ 29782350 w 295"/>
              <a:gd name="T27" fmla="*/ 41461262 h 445"/>
              <a:gd name="T28" fmla="*/ 59564701 w 295"/>
              <a:gd name="T29" fmla="*/ 18845972 h 445"/>
              <a:gd name="T30" fmla="*/ 87839744 w 295"/>
              <a:gd name="T31" fmla="*/ 33922628 h 445"/>
              <a:gd name="T32" fmla="*/ 105558116 w 295"/>
              <a:gd name="T33" fmla="*/ 24499641 h 4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5" h="445">
                <a:moveTo>
                  <a:pt x="280" y="65"/>
                </a:moveTo>
                <a:cubicBezTo>
                  <a:pt x="254" y="23"/>
                  <a:pt x="211" y="0"/>
                  <a:pt x="159" y="0"/>
                </a:cubicBezTo>
                <a:cubicBezTo>
                  <a:pt x="88" y="0"/>
                  <a:pt x="21" y="41"/>
                  <a:pt x="21" y="110"/>
                </a:cubicBezTo>
                <a:cubicBezTo>
                  <a:pt x="21" y="170"/>
                  <a:pt x="69" y="198"/>
                  <a:pt x="123" y="218"/>
                </a:cubicBezTo>
                <a:cubicBezTo>
                  <a:pt x="155" y="231"/>
                  <a:pt x="155" y="231"/>
                  <a:pt x="155" y="231"/>
                </a:cubicBezTo>
                <a:cubicBezTo>
                  <a:pt x="196" y="246"/>
                  <a:pt x="236" y="266"/>
                  <a:pt x="236" y="312"/>
                </a:cubicBezTo>
                <a:cubicBezTo>
                  <a:pt x="236" y="356"/>
                  <a:pt x="200" y="395"/>
                  <a:pt x="150" y="395"/>
                </a:cubicBezTo>
                <a:cubicBezTo>
                  <a:pt x="99" y="395"/>
                  <a:pt x="58" y="361"/>
                  <a:pt x="59" y="314"/>
                </a:cubicBezTo>
                <a:cubicBezTo>
                  <a:pt x="0" y="325"/>
                  <a:pt x="0" y="325"/>
                  <a:pt x="0" y="325"/>
                </a:cubicBezTo>
                <a:cubicBezTo>
                  <a:pt x="10" y="394"/>
                  <a:pt x="69" y="445"/>
                  <a:pt x="145" y="445"/>
                </a:cubicBezTo>
                <a:cubicBezTo>
                  <a:pt x="229" y="445"/>
                  <a:pt x="295" y="389"/>
                  <a:pt x="295" y="312"/>
                </a:cubicBezTo>
                <a:cubicBezTo>
                  <a:pt x="295" y="241"/>
                  <a:pt x="245" y="207"/>
                  <a:pt x="178" y="183"/>
                </a:cubicBezTo>
                <a:cubicBezTo>
                  <a:pt x="145" y="172"/>
                  <a:pt x="145" y="172"/>
                  <a:pt x="145" y="172"/>
                </a:cubicBezTo>
                <a:cubicBezTo>
                  <a:pt x="115" y="161"/>
                  <a:pt x="79" y="144"/>
                  <a:pt x="79" y="110"/>
                </a:cubicBezTo>
                <a:cubicBezTo>
                  <a:pt x="79" y="73"/>
                  <a:pt x="120" y="50"/>
                  <a:pt x="158" y="50"/>
                </a:cubicBezTo>
                <a:cubicBezTo>
                  <a:pt x="193" y="50"/>
                  <a:pt x="216" y="64"/>
                  <a:pt x="233" y="90"/>
                </a:cubicBezTo>
                <a:lnTo>
                  <a:pt x="28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2" name="Content Placeholder 11"/>
          <p:cNvSpPr>
            <a:spLocks noGrp="1"/>
          </p:cNvSpPr>
          <p:nvPr>
            <p:ph sz="quarter" idx="11"/>
          </p:nvPr>
        </p:nvSpPr>
        <p:spPr>
          <a:xfrm>
            <a:off x="3581400" y="5282739"/>
            <a:ext cx="5029200" cy="307975"/>
          </a:xfrm>
        </p:spPr>
        <p:txBody>
          <a:bodyPr/>
          <a:lstStyle>
            <a:lvl1pPr marL="0" indent="0">
              <a:buNone/>
              <a:defRPr sz="1400"/>
            </a:lvl1pPr>
            <a:lvl2pPr marL="457200" indent="0">
              <a:buNone/>
              <a:defRPr sz="1400"/>
            </a:lvl2pPr>
            <a:lvl3pPr marL="914400" indent="0">
              <a:buNone/>
              <a:defRPr sz="1400"/>
            </a:lvl3pPr>
            <a:lvl4pPr marL="1257300" indent="0">
              <a:buNone/>
              <a:defRPr sz="1400"/>
            </a:lvl4pPr>
            <a:lvl5pPr marL="1828800" indent="0">
              <a:buNone/>
              <a:defRPr sz="1400"/>
            </a:lvl5pPr>
          </a:lstStyle>
          <a:p>
            <a:pPr lvl="0"/>
            <a:r>
              <a:rPr lang="en-US"/>
              <a:t>Edit Master text styles</a:t>
            </a:r>
          </a:p>
        </p:txBody>
      </p:sp>
      <p:sp>
        <p:nvSpPr>
          <p:cNvPr id="2" name="Title 1"/>
          <p:cNvSpPr>
            <a:spLocks noGrp="1"/>
          </p:cNvSpPr>
          <p:nvPr>
            <p:ph type="ctrTitle"/>
          </p:nvPr>
        </p:nvSpPr>
        <p:spPr>
          <a:xfrm>
            <a:off x="3581400" y="4343400"/>
            <a:ext cx="5029200" cy="933450"/>
          </a:xfrm>
        </p:spPr>
        <p:txBody>
          <a:bodyPr anchor="t">
            <a:normAutofit/>
          </a:bodyPr>
          <a:lstStyle>
            <a:lvl1pPr algn="l" defTabSz="914400" rtl="0" eaLnBrk="1" latinLnBrk="0" hangingPunct="1">
              <a:spcBef>
                <a:spcPct val="0"/>
              </a:spcBef>
              <a:buNone/>
              <a:defRPr lang="en-US" sz="2800" b="0" kern="1200" cap="none" dirty="0">
                <a:solidFill>
                  <a:srgbClr val="E66E32"/>
                </a:solidFill>
                <a:latin typeface="Arial" pitchFamily="34" charset="0"/>
                <a:ea typeface="+mj-ea"/>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3581400" y="4038600"/>
            <a:ext cx="5029200" cy="304800"/>
          </a:xfrm>
        </p:spPr>
        <p:txBody>
          <a:bodyPr>
            <a:normAutofit/>
          </a:bodyPr>
          <a:lstStyle>
            <a:lvl1pPr marL="0" indent="0" algn="l">
              <a:buNone/>
              <a:defRPr sz="1400">
                <a:solidFill>
                  <a:srgbClr val="51626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2"/>
          </p:nvPr>
        </p:nvSpPr>
        <p:spPr/>
        <p:txBody>
          <a:bodyPr/>
          <a:lstStyle/>
          <a:p>
            <a:pPr>
              <a:defRPr/>
            </a:pPr>
            <a:endParaRPr lang="en-US" dirty="0"/>
          </a:p>
        </p:txBody>
      </p:sp>
      <p:sp>
        <p:nvSpPr>
          <p:cNvPr id="5" name="Footer Placeholder 4"/>
          <p:cNvSpPr>
            <a:spLocks noGrp="1"/>
          </p:cNvSpPr>
          <p:nvPr>
            <p:ph type="ftr" sz="quarter" idx="13"/>
          </p:nvPr>
        </p:nvSpPr>
        <p:spPr/>
        <p:txBody>
          <a:bodyPr/>
          <a:lstStyle/>
          <a:p>
            <a:pPr>
              <a:defRPr/>
            </a:pPr>
            <a:endParaRPr lang="en-US" dirty="0"/>
          </a:p>
        </p:txBody>
      </p:sp>
      <p:sp>
        <p:nvSpPr>
          <p:cNvPr id="18" name="Slide Number Placeholder 17"/>
          <p:cNvSpPr>
            <a:spLocks noGrp="1"/>
          </p:cNvSpPr>
          <p:nvPr>
            <p:ph type="sldNum" sz="quarter" idx="14"/>
          </p:nvPr>
        </p:nvSpPr>
        <p:spPr/>
        <p:txBody>
          <a:bodyPr/>
          <a:lstStyle/>
          <a:p>
            <a:pPr>
              <a:defRPr/>
            </a:pPr>
            <a:fld id="{75060B72-599F-467F-BCC1-B055FA908865}" type="slidenum">
              <a:rPr lang="en-US" smtClean="0"/>
              <a:pPr>
                <a:defRPr/>
              </a:pPr>
              <a:t>‹#›</a:t>
            </a:fld>
            <a:endParaRPr lang="en-US" dirty="0"/>
          </a:p>
        </p:txBody>
      </p:sp>
    </p:spTree>
    <p:extLst>
      <p:ext uri="{BB962C8B-B14F-4D97-AF65-F5344CB8AC3E}">
        <p14:creationId xmlns:p14="http://schemas.microsoft.com/office/powerpoint/2010/main" val="2904097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Section Divider">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1011" t="-40" r="-76" b="40"/>
          <a:stretch/>
        </p:blipFill>
        <p:spPr>
          <a:xfrm>
            <a:off x="-76200" y="0"/>
            <a:ext cx="9237663" cy="6860725"/>
          </a:xfrm>
          <a:prstGeom prst="rect">
            <a:avLst/>
          </a:prstGeom>
        </p:spPr>
      </p:pic>
      <p:sp>
        <p:nvSpPr>
          <p:cNvPr id="4" name="Rectangle 3"/>
          <p:cNvSpPr>
            <a:spLocks noChangeArrowheads="1"/>
          </p:cNvSpPr>
          <p:nvPr/>
        </p:nvSpPr>
        <p:spPr bwMode="auto">
          <a:xfrm>
            <a:off x="-76200" y="2590800"/>
            <a:ext cx="9237663" cy="1981200"/>
          </a:xfrm>
          <a:prstGeom prst="rect">
            <a:avLst/>
          </a:prstGeom>
          <a:solidFill>
            <a:srgbClr val="E66E32"/>
          </a:solidFill>
          <a:ln>
            <a:noFill/>
          </a:ln>
          <a:effectLst>
            <a:outerShdw blurRad="469900" dir="6300000" sx="97000" sy="97000" algn="ctr" rotWithShape="0">
              <a:sysClr val="windowText" lastClr="000000"/>
            </a:outerShdw>
          </a:effectLst>
        </p:spPr>
        <p:txBody>
          <a:bodyPr/>
          <a:lstStyle/>
          <a:p>
            <a:pPr fontAlgn="auto">
              <a:spcBef>
                <a:spcPts val="0"/>
              </a:spcBef>
              <a:spcAft>
                <a:spcPts val="0"/>
              </a:spcAft>
              <a:defRPr/>
            </a:pPr>
            <a:endParaRPr lang="en-US" kern="0" dirty="0">
              <a:solidFill>
                <a:srgbClr val="51626F"/>
              </a:solidFill>
              <a:latin typeface="+mn-lt"/>
            </a:endParaRPr>
          </a:p>
        </p:txBody>
      </p:sp>
      <p:sp>
        <p:nvSpPr>
          <p:cNvPr id="2" name="Title 1"/>
          <p:cNvSpPr>
            <a:spLocks noGrp="1"/>
          </p:cNvSpPr>
          <p:nvPr>
            <p:ph type="title"/>
          </p:nvPr>
        </p:nvSpPr>
        <p:spPr>
          <a:xfrm>
            <a:off x="457200" y="3230562"/>
            <a:ext cx="8229600" cy="655638"/>
          </a:xfrm>
        </p:spPr>
        <p:txBody>
          <a:bodyPr/>
          <a:lstStyle>
            <a:lvl1pPr algn="ctr">
              <a:defRPr sz="3200" b="0">
                <a:solidFill>
                  <a:schemeClr val="bg1"/>
                </a:solidFill>
                <a:latin typeface="Arial" pitchFamily="34" charset="0"/>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873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Final slide">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E66E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3" name="Group 29"/>
          <p:cNvGrpSpPr>
            <a:grpSpLocks/>
          </p:cNvGrpSpPr>
          <p:nvPr userDrawn="1"/>
        </p:nvGrpSpPr>
        <p:grpSpPr bwMode="auto">
          <a:xfrm>
            <a:off x="1681163" y="3005138"/>
            <a:ext cx="5781675" cy="847725"/>
            <a:chOff x="1681161" y="3005347"/>
            <a:chExt cx="5781677" cy="847306"/>
          </a:xfrm>
        </p:grpSpPr>
        <p:sp>
          <p:nvSpPr>
            <p:cNvPr id="4" name="Freeform 7"/>
            <p:cNvSpPr>
              <a:spLocks/>
            </p:cNvSpPr>
            <p:nvPr userDrawn="1"/>
          </p:nvSpPr>
          <p:spPr bwMode="auto">
            <a:xfrm>
              <a:off x="1681161" y="3042322"/>
              <a:ext cx="628596" cy="793812"/>
            </a:xfrm>
            <a:custGeom>
              <a:avLst/>
              <a:gdLst>
                <a:gd name="T0" fmla="*/ 86651841 w 799"/>
                <a:gd name="T1" fmla="*/ 270479835 h 1009"/>
                <a:gd name="T2" fmla="*/ 86651841 w 799"/>
                <a:gd name="T3" fmla="*/ 0 h 1009"/>
                <a:gd name="T4" fmla="*/ 0 w 799"/>
                <a:gd name="T5" fmla="*/ 0 h 1009"/>
                <a:gd name="T6" fmla="*/ 0 w 799"/>
                <a:gd name="T7" fmla="*/ 624516840 h 1009"/>
                <a:gd name="T8" fmla="*/ 86651841 w 799"/>
                <a:gd name="T9" fmla="*/ 624516840 h 1009"/>
                <a:gd name="T10" fmla="*/ 86651841 w 799"/>
                <a:gd name="T11" fmla="*/ 363940380 h 1009"/>
                <a:gd name="T12" fmla="*/ 120074424 w 799"/>
                <a:gd name="T13" fmla="*/ 333611884 h 1009"/>
                <a:gd name="T14" fmla="*/ 378792422 w 799"/>
                <a:gd name="T15" fmla="*/ 624516840 h 1009"/>
                <a:gd name="T16" fmla="*/ 494534332 w 799"/>
                <a:gd name="T17" fmla="*/ 624516840 h 1009"/>
                <a:gd name="T18" fmla="*/ 180112029 w 799"/>
                <a:gd name="T19" fmla="*/ 281001581 h 1009"/>
                <a:gd name="T20" fmla="*/ 488345140 w 799"/>
                <a:gd name="T21" fmla="*/ 0 h 1009"/>
                <a:gd name="T22" fmla="*/ 377554111 w 799"/>
                <a:gd name="T23" fmla="*/ 0 h 1009"/>
                <a:gd name="T24" fmla="*/ 86651841 w 799"/>
                <a:gd name="T25" fmla="*/ 270479835 h 10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9" h="1009">
                  <a:moveTo>
                    <a:pt x="140" y="437"/>
                  </a:moveTo>
                  <a:lnTo>
                    <a:pt x="140" y="0"/>
                  </a:lnTo>
                  <a:lnTo>
                    <a:pt x="0" y="0"/>
                  </a:lnTo>
                  <a:lnTo>
                    <a:pt x="0" y="1009"/>
                  </a:lnTo>
                  <a:lnTo>
                    <a:pt x="140" y="1009"/>
                  </a:lnTo>
                  <a:lnTo>
                    <a:pt x="140" y="588"/>
                  </a:lnTo>
                  <a:lnTo>
                    <a:pt x="194" y="539"/>
                  </a:lnTo>
                  <a:lnTo>
                    <a:pt x="612" y="1009"/>
                  </a:lnTo>
                  <a:lnTo>
                    <a:pt x="799" y="1009"/>
                  </a:lnTo>
                  <a:lnTo>
                    <a:pt x="291" y="454"/>
                  </a:lnTo>
                  <a:lnTo>
                    <a:pt x="789" y="0"/>
                  </a:lnTo>
                  <a:lnTo>
                    <a:pt x="610" y="0"/>
                  </a:lnTo>
                  <a:lnTo>
                    <a:pt x="140" y="4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5" name="Freeform 8"/>
            <p:cNvSpPr>
              <a:spLocks noEditPoints="1"/>
            </p:cNvSpPr>
            <p:nvPr userDrawn="1"/>
          </p:nvSpPr>
          <p:spPr bwMode="auto">
            <a:xfrm>
              <a:off x="2346736" y="3025801"/>
              <a:ext cx="758406" cy="826852"/>
            </a:xfrm>
            <a:custGeom>
              <a:avLst/>
              <a:gdLst>
                <a:gd name="T0" fmla="*/ 397356414 w 408"/>
                <a:gd name="T1" fmla="*/ 300368389 h 445"/>
                <a:gd name="T2" fmla="*/ 577031718 w 408"/>
                <a:gd name="T3" fmla="*/ 145005686 h 445"/>
                <a:gd name="T4" fmla="*/ 767071904 w 408"/>
                <a:gd name="T5" fmla="*/ 307273068 h 445"/>
                <a:gd name="T6" fmla="*/ 573576138 w 408"/>
                <a:gd name="T7" fmla="*/ 531688133 h 445"/>
                <a:gd name="T8" fmla="*/ 545933354 w 408"/>
                <a:gd name="T9" fmla="*/ 548949830 h 445"/>
                <a:gd name="T10" fmla="*/ 494105227 w 408"/>
                <a:gd name="T11" fmla="*/ 486804005 h 445"/>
                <a:gd name="T12" fmla="*/ 397356414 w 408"/>
                <a:gd name="T13" fmla="*/ 300368389 h 445"/>
                <a:gd name="T14" fmla="*/ 1119511351 w 408"/>
                <a:gd name="T15" fmla="*/ 1177307181 h 445"/>
                <a:gd name="T16" fmla="*/ 1316460838 w 408"/>
                <a:gd name="T17" fmla="*/ 966703332 h 445"/>
                <a:gd name="T18" fmla="*/ 1188615521 w 408"/>
                <a:gd name="T19" fmla="*/ 845865880 h 445"/>
                <a:gd name="T20" fmla="*/ 836177933 w 408"/>
                <a:gd name="T21" fmla="*/ 1201475415 h 445"/>
                <a:gd name="T22" fmla="*/ 836177933 w 408"/>
                <a:gd name="T23" fmla="*/ 1201475415 h 445"/>
                <a:gd name="T24" fmla="*/ 490649646 w 408"/>
                <a:gd name="T25" fmla="*/ 1370647476 h 445"/>
                <a:gd name="T26" fmla="*/ 190040186 w 408"/>
                <a:gd name="T27" fmla="*/ 1101351999 h 445"/>
                <a:gd name="T28" fmla="*/ 483738486 w 408"/>
                <a:gd name="T29" fmla="*/ 790626592 h 445"/>
                <a:gd name="T30" fmla="*/ 504470109 w 408"/>
                <a:gd name="T31" fmla="*/ 776815376 h 445"/>
                <a:gd name="T32" fmla="*/ 760160743 w 408"/>
                <a:gd name="T33" fmla="*/ 1059922069 h 445"/>
                <a:gd name="T34" fmla="*/ 891461641 w 408"/>
                <a:gd name="T35" fmla="*/ 928725741 h 445"/>
                <a:gd name="T36" fmla="*/ 659958209 w 408"/>
                <a:gd name="T37" fmla="*/ 673239621 h 445"/>
                <a:gd name="T38" fmla="*/ 957112090 w 408"/>
                <a:gd name="T39" fmla="*/ 307273068 h 445"/>
                <a:gd name="T40" fmla="*/ 580487298 w 408"/>
                <a:gd name="T41" fmla="*/ 0 h 445"/>
                <a:gd name="T42" fmla="*/ 207316228 w 408"/>
                <a:gd name="T43" fmla="*/ 324536623 h 445"/>
                <a:gd name="T44" fmla="*/ 386991532 w 408"/>
                <a:gd name="T45" fmla="*/ 645620906 h 445"/>
                <a:gd name="T46" fmla="*/ 286788998 w 408"/>
                <a:gd name="T47" fmla="*/ 711217212 h 445"/>
                <a:gd name="T48" fmla="*/ 0 w 408"/>
                <a:gd name="T49" fmla="*/ 1101351999 h 445"/>
                <a:gd name="T50" fmla="*/ 497560807 w 408"/>
                <a:gd name="T51" fmla="*/ 1536369056 h 445"/>
                <a:gd name="T52" fmla="*/ 984754873 w 408"/>
                <a:gd name="T53" fmla="*/ 1305051170 h 445"/>
                <a:gd name="T54" fmla="*/ 1160974597 w 408"/>
                <a:gd name="T55" fmla="*/ 1505296144 h 445"/>
                <a:gd name="T56" fmla="*/ 1409754071 w 408"/>
                <a:gd name="T57" fmla="*/ 1505296144 h 445"/>
                <a:gd name="T58" fmla="*/ 1119511351 w 408"/>
                <a:gd name="T59" fmla="*/ 1177307181 h 4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08" h="445">
                  <a:moveTo>
                    <a:pt x="115" y="87"/>
                  </a:moveTo>
                  <a:cubicBezTo>
                    <a:pt x="115" y="60"/>
                    <a:pt x="139" y="42"/>
                    <a:pt x="167" y="42"/>
                  </a:cubicBezTo>
                  <a:cubicBezTo>
                    <a:pt x="198" y="42"/>
                    <a:pt x="222" y="59"/>
                    <a:pt x="222" y="89"/>
                  </a:cubicBezTo>
                  <a:cubicBezTo>
                    <a:pt x="222" y="120"/>
                    <a:pt x="190" y="137"/>
                    <a:pt x="166" y="154"/>
                  </a:cubicBezTo>
                  <a:cubicBezTo>
                    <a:pt x="158" y="159"/>
                    <a:pt x="158" y="159"/>
                    <a:pt x="158" y="159"/>
                  </a:cubicBezTo>
                  <a:cubicBezTo>
                    <a:pt x="143" y="141"/>
                    <a:pt x="143" y="141"/>
                    <a:pt x="143" y="141"/>
                  </a:cubicBezTo>
                  <a:cubicBezTo>
                    <a:pt x="129" y="125"/>
                    <a:pt x="115" y="109"/>
                    <a:pt x="115" y="87"/>
                  </a:cubicBezTo>
                  <a:moveTo>
                    <a:pt x="324" y="341"/>
                  </a:moveTo>
                  <a:cubicBezTo>
                    <a:pt x="381" y="280"/>
                    <a:pt x="381" y="280"/>
                    <a:pt x="381" y="280"/>
                  </a:cubicBezTo>
                  <a:cubicBezTo>
                    <a:pt x="344" y="245"/>
                    <a:pt x="344" y="245"/>
                    <a:pt x="344" y="245"/>
                  </a:cubicBezTo>
                  <a:cubicBezTo>
                    <a:pt x="242" y="348"/>
                    <a:pt x="242" y="348"/>
                    <a:pt x="242" y="348"/>
                  </a:cubicBezTo>
                  <a:cubicBezTo>
                    <a:pt x="242" y="348"/>
                    <a:pt x="242" y="348"/>
                    <a:pt x="242" y="348"/>
                  </a:cubicBezTo>
                  <a:cubicBezTo>
                    <a:pt x="214" y="372"/>
                    <a:pt x="182" y="397"/>
                    <a:pt x="142" y="397"/>
                  </a:cubicBezTo>
                  <a:cubicBezTo>
                    <a:pt x="97" y="397"/>
                    <a:pt x="55" y="359"/>
                    <a:pt x="55" y="319"/>
                  </a:cubicBezTo>
                  <a:cubicBezTo>
                    <a:pt x="55" y="278"/>
                    <a:pt x="108" y="249"/>
                    <a:pt x="140" y="229"/>
                  </a:cubicBezTo>
                  <a:cubicBezTo>
                    <a:pt x="146" y="225"/>
                    <a:pt x="146" y="225"/>
                    <a:pt x="146" y="225"/>
                  </a:cubicBezTo>
                  <a:cubicBezTo>
                    <a:pt x="220" y="307"/>
                    <a:pt x="220" y="307"/>
                    <a:pt x="220" y="307"/>
                  </a:cubicBezTo>
                  <a:cubicBezTo>
                    <a:pt x="258" y="269"/>
                    <a:pt x="258" y="269"/>
                    <a:pt x="258" y="269"/>
                  </a:cubicBezTo>
                  <a:cubicBezTo>
                    <a:pt x="191" y="195"/>
                    <a:pt x="191" y="195"/>
                    <a:pt x="191" y="195"/>
                  </a:cubicBezTo>
                  <a:cubicBezTo>
                    <a:pt x="231" y="169"/>
                    <a:pt x="277" y="137"/>
                    <a:pt x="277" y="89"/>
                  </a:cubicBezTo>
                  <a:cubicBezTo>
                    <a:pt x="277" y="33"/>
                    <a:pt x="226" y="0"/>
                    <a:pt x="168" y="0"/>
                  </a:cubicBezTo>
                  <a:cubicBezTo>
                    <a:pt x="107" y="0"/>
                    <a:pt x="60" y="35"/>
                    <a:pt x="60" y="94"/>
                  </a:cubicBezTo>
                  <a:cubicBezTo>
                    <a:pt x="60" y="130"/>
                    <a:pt x="85" y="161"/>
                    <a:pt x="112" y="187"/>
                  </a:cubicBezTo>
                  <a:cubicBezTo>
                    <a:pt x="83" y="206"/>
                    <a:pt x="83" y="206"/>
                    <a:pt x="83" y="206"/>
                  </a:cubicBezTo>
                  <a:cubicBezTo>
                    <a:pt x="38" y="236"/>
                    <a:pt x="0" y="265"/>
                    <a:pt x="0" y="319"/>
                  </a:cubicBezTo>
                  <a:cubicBezTo>
                    <a:pt x="0" y="393"/>
                    <a:pt x="66" y="445"/>
                    <a:pt x="144" y="445"/>
                  </a:cubicBezTo>
                  <a:cubicBezTo>
                    <a:pt x="199" y="445"/>
                    <a:pt x="249" y="416"/>
                    <a:pt x="285" y="378"/>
                  </a:cubicBezTo>
                  <a:cubicBezTo>
                    <a:pt x="336" y="436"/>
                    <a:pt x="336" y="436"/>
                    <a:pt x="336" y="436"/>
                  </a:cubicBezTo>
                  <a:cubicBezTo>
                    <a:pt x="408" y="436"/>
                    <a:pt x="408" y="436"/>
                    <a:pt x="408" y="436"/>
                  </a:cubicBezTo>
                  <a:lnTo>
                    <a:pt x="324" y="3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6" name="Freeform 9"/>
            <p:cNvSpPr>
              <a:spLocks/>
            </p:cNvSpPr>
            <p:nvPr userDrawn="1"/>
          </p:nvSpPr>
          <p:spPr bwMode="auto">
            <a:xfrm>
              <a:off x="3245968" y="3042322"/>
              <a:ext cx="373698" cy="793812"/>
            </a:xfrm>
            <a:custGeom>
              <a:avLst/>
              <a:gdLst>
                <a:gd name="T0" fmla="*/ 84795616 w 475"/>
                <a:gd name="T1" fmla="*/ 0 h 1009"/>
                <a:gd name="T2" fmla="*/ 0 w 475"/>
                <a:gd name="T3" fmla="*/ 0 h 1009"/>
                <a:gd name="T4" fmla="*/ 0 w 475"/>
                <a:gd name="T5" fmla="*/ 624516840 h 1009"/>
                <a:gd name="T6" fmla="*/ 294000411 w 475"/>
                <a:gd name="T7" fmla="*/ 624516840 h 1009"/>
                <a:gd name="T8" fmla="*/ 294000411 w 475"/>
                <a:gd name="T9" fmla="*/ 552718944 h 1009"/>
                <a:gd name="T10" fmla="*/ 84795616 w 475"/>
                <a:gd name="T11" fmla="*/ 552718944 h 1009"/>
                <a:gd name="T12" fmla="*/ 84795616 w 475"/>
                <a:gd name="T13" fmla="*/ 0 h 10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5" h="1009">
                  <a:moveTo>
                    <a:pt x="137" y="0"/>
                  </a:moveTo>
                  <a:lnTo>
                    <a:pt x="0" y="0"/>
                  </a:lnTo>
                  <a:lnTo>
                    <a:pt x="0" y="1009"/>
                  </a:lnTo>
                  <a:lnTo>
                    <a:pt x="475" y="1009"/>
                  </a:lnTo>
                  <a:lnTo>
                    <a:pt x="475" y="893"/>
                  </a:lnTo>
                  <a:lnTo>
                    <a:pt x="137" y="893"/>
                  </a:lnTo>
                  <a:lnTo>
                    <a:pt x="1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7" name="Freeform 10"/>
            <p:cNvSpPr>
              <a:spLocks/>
            </p:cNvSpPr>
            <p:nvPr userDrawn="1"/>
          </p:nvSpPr>
          <p:spPr bwMode="auto">
            <a:xfrm>
              <a:off x="3961891" y="3021869"/>
              <a:ext cx="852814" cy="826852"/>
            </a:xfrm>
            <a:custGeom>
              <a:avLst/>
              <a:gdLst>
                <a:gd name="T0" fmla="*/ 942422641 w 459"/>
                <a:gd name="T1" fmla="*/ 763006019 h 445"/>
                <a:gd name="T2" fmla="*/ 942422641 w 459"/>
                <a:gd name="T3" fmla="*/ 928725741 h 445"/>
                <a:gd name="T4" fmla="*/ 1360126851 w 459"/>
                <a:gd name="T5" fmla="*/ 928725741 h 445"/>
                <a:gd name="T6" fmla="*/ 828504156 w 459"/>
                <a:gd name="T7" fmla="*/ 1367195137 h 445"/>
                <a:gd name="T8" fmla="*/ 200221776 w 459"/>
                <a:gd name="T9" fmla="*/ 766458358 h 445"/>
                <a:gd name="T10" fmla="*/ 845764814 w 459"/>
                <a:gd name="T11" fmla="*/ 169173919 h 445"/>
                <a:gd name="T12" fmla="*/ 1356674719 w 459"/>
                <a:gd name="T13" fmla="*/ 407396484 h 445"/>
                <a:gd name="T14" fmla="*/ 1498210258 w 459"/>
                <a:gd name="T15" fmla="*/ 286559032 h 445"/>
                <a:gd name="T16" fmla="*/ 838860551 w 459"/>
                <a:gd name="T17" fmla="*/ 0 h 445"/>
                <a:gd name="T18" fmla="*/ 0 w 459"/>
                <a:gd name="T19" fmla="*/ 773363037 h 445"/>
                <a:gd name="T20" fmla="*/ 818147761 w 459"/>
                <a:gd name="T21" fmla="*/ 1536369056 h 445"/>
                <a:gd name="T22" fmla="*/ 1584513548 w 459"/>
                <a:gd name="T23" fmla="*/ 821697646 h 445"/>
                <a:gd name="T24" fmla="*/ 1584513548 w 459"/>
                <a:gd name="T25" fmla="*/ 763006019 h 445"/>
                <a:gd name="T26" fmla="*/ 942422641 w 459"/>
                <a:gd name="T27" fmla="*/ 763006019 h 4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59" h="445">
                  <a:moveTo>
                    <a:pt x="273" y="221"/>
                  </a:moveTo>
                  <a:cubicBezTo>
                    <a:pt x="273" y="269"/>
                    <a:pt x="273" y="269"/>
                    <a:pt x="273" y="269"/>
                  </a:cubicBezTo>
                  <a:cubicBezTo>
                    <a:pt x="394" y="269"/>
                    <a:pt x="394" y="269"/>
                    <a:pt x="394" y="269"/>
                  </a:cubicBezTo>
                  <a:cubicBezTo>
                    <a:pt x="391" y="339"/>
                    <a:pt x="313" y="396"/>
                    <a:pt x="240" y="396"/>
                  </a:cubicBezTo>
                  <a:cubicBezTo>
                    <a:pt x="139" y="396"/>
                    <a:pt x="58" y="311"/>
                    <a:pt x="58" y="222"/>
                  </a:cubicBezTo>
                  <a:cubicBezTo>
                    <a:pt x="58" y="126"/>
                    <a:pt x="140" y="49"/>
                    <a:pt x="245" y="49"/>
                  </a:cubicBezTo>
                  <a:cubicBezTo>
                    <a:pt x="303" y="49"/>
                    <a:pt x="359" y="77"/>
                    <a:pt x="393" y="118"/>
                  </a:cubicBezTo>
                  <a:cubicBezTo>
                    <a:pt x="434" y="83"/>
                    <a:pt x="434" y="83"/>
                    <a:pt x="434" y="83"/>
                  </a:cubicBezTo>
                  <a:cubicBezTo>
                    <a:pt x="388" y="30"/>
                    <a:pt x="316" y="0"/>
                    <a:pt x="243" y="0"/>
                  </a:cubicBezTo>
                  <a:cubicBezTo>
                    <a:pt x="108" y="0"/>
                    <a:pt x="0" y="101"/>
                    <a:pt x="0" y="224"/>
                  </a:cubicBezTo>
                  <a:cubicBezTo>
                    <a:pt x="0" y="342"/>
                    <a:pt x="105" y="445"/>
                    <a:pt x="237" y="445"/>
                  </a:cubicBezTo>
                  <a:cubicBezTo>
                    <a:pt x="368" y="445"/>
                    <a:pt x="459" y="355"/>
                    <a:pt x="459" y="238"/>
                  </a:cubicBezTo>
                  <a:cubicBezTo>
                    <a:pt x="459" y="221"/>
                    <a:pt x="459" y="221"/>
                    <a:pt x="459" y="221"/>
                  </a:cubicBezTo>
                  <a:lnTo>
                    <a:pt x="273" y="2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8" name="Freeform 11"/>
            <p:cNvSpPr>
              <a:spLocks/>
            </p:cNvSpPr>
            <p:nvPr userDrawn="1"/>
          </p:nvSpPr>
          <p:spPr bwMode="auto">
            <a:xfrm>
              <a:off x="4839094" y="3005347"/>
              <a:ext cx="843373" cy="826852"/>
            </a:xfrm>
            <a:custGeom>
              <a:avLst/>
              <a:gdLst>
                <a:gd name="T0" fmla="*/ 663505613 w 1072"/>
                <a:gd name="T1" fmla="*/ 650508306 h 1051"/>
                <a:gd name="T2" fmla="*/ 327419899 w 1072"/>
                <a:gd name="T3" fmla="*/ 0 h 1051"/>
                <a:gd name="T4" fmla="*/ 0 w 1072"/>
                <a:gd name="T5" fmla="*/ 650508306 h 1051"/>
                <a:gd name="T6" fmla="*/ 100887708 w 1072"/>
                <a:gd name="T7" fmla="*/ 650508306 h 1051"/>
                <a:gd name="T8" fmla="*/ 336085714 w 1072"/>
                <a:gd name="T9" fmla="*/ 170827938 h 1051"/>
                <a:gd name="T10" fmla="*/ 458635993 w 1072"/>
                <a:gd name="T11" fmla="*/ 422737722 h 1051"/>
                <a:gd name="T12" fmla="*/ 292140631 w 1072"/>
                <a:gd name="T13" fmla="*/ 422737722 h 1051"/>
                <a:gd name="T14" fmla="*/ 261193090 w 1072"/>
                <a:gd name="T15" fmla="*/ 493916227 h 1051"/>
                <a:gd name="T16" fmla="*/ 493915261 w 1072"/>
                <a:gd name="T17" fmla="*/ 493916227 h 1051"/>
                <a:gd name="T18" fmla="*/ 571282933 w 1072"/>
                <a:gd name="T19" fmla="*/ 650508306 h 1051"/>
                <a:gd name="T20" fmla="*/ 663505613 w 1072"/>
                <a:gd name="T21" fmla="*/ 650508306 h 10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72" h="1051">
                  <a:moveTo>
                    <a:pt x="1072" y="1051"/>
                  </a:moveTo>
                  <a:lnTo>
                    <a:pt x="529" y="0"/>
                  </a:lnTo>
                  <a:lnTo>
                    <a:pt x="0" y="1051"/>
                  </a:lnTo>
                  <a:lnTo>
                    <a:pt x="163" y="1051"/>
                  </a:lnTo>
                  <a:lnTo>
                    <a:pt x="543" y="276"/>
                  </a:lnTo>
                  <a:lnTo>
                    <a:pt x="741" y="683"/>
                  </a:lnTo>
                  <a:lnTo>
                    <a:pt x="472" y="683"/>
                  </a:lnTo>
                  <a:lnTo>
                    <a:pt x="422" y="798"/>
                  </a:lnTo>
                  <a:lnTo>
                    <a:pt x="798" y="798"/>
                  </a:lnTo>
                  <a:lnTo>
                    <a:pt x="923" y="1051"/>
                  </a:lnTo>
                  <a:lnTo>
                    <a:pt x="1072" y="10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9" name="Freeform 12"/>
            <p:cNvSpPr>
              <a:spLocks/>
            </p:cNvSpPr>
            <p:nvPr userDrawn="1"/>
          </p:nvSpPr>
          <p:spPr bwMode="auto">
            <a:xfrm>
              <a:off x="5632119" y="3038390"/>
              <a:ext cx="523962" cy="793812"/>
            </a:xfrm>
            <a:custGeom>
              <a:avLst/>
              <a:gdLst>
                <a:gd name="T0" fmla="*/ 248815078 w 666"/>
                <a:gd name="T1" fmla="*/ 71797896 h 1009"/>
                <a:gd name="T2" fmla="*/ 412216483 w 666"/>
                <a:gd name="T3" fmla="*/ 71797896 h 1009"/>
                <a:gd name="T4" fmla="*/ 412216483 w 666"/>
                <a:gd name="T5" fmla="*/ 0 h 1009"/>
                <a:gd name="T6" fmla="*/ 0 w 666"/>
                <a:gd name="T7" fmla="*/ 0 h 1009"/>
                <a:gd name="T8" fmla="*/ 0 w 666"/>
                <a:gd name="T9" fmla="*/ 71797896 h 1009"/>
                <a:gd name="T10" fmla="*/ 164019774 w 666"/>
                <a:gd name="T11" fmla="*/ 71797896 h 1009"/>
                <a:gd name="T12" fmla="*/ 164019774 w 666"/>
                <a:gd name="T13" fmla="*/ 624516840 h 1009"/>
                <a:gd name="T14" fmla="*/ 248815078 w 666"/>
                <a:gd name="T15" fmla="*/ 624516840 h 1009"/>
                <a:gd name="T16" fmla="*/ 248815078 w 666"/>
                <a:gd name="T17" fmla="*/ 71797896 h 10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6" h="1009">
                  <a:moveTo>
                    <a:pt x="402" y="116"/>
                  </a:moveTo>
                  <a:lnTo>
                    <a:pt x="666" y="116"/>
                  </a:lnTo>
                  <a:lnTo>
                    <a:pt x="666" y="0"/>
                  </a:lnTo>
                  <a:lnTo>
                    <a:pt x="0" y="0"/>
                  </a:lnTo>
                  <a:lnTo>
                    <a:pt x="0" y="116"/>
                  </a:lnTo>
                  <a:lnTo>
                    <a:pt x="265" y="116"/>
                  </a:lnTo>
                  <a:lnTo>
                    <a:pt x="265" y="1009"/>
                  </a:lnTo>
                  <a:lnTo>
                    <a:pt x="402" y="1009"/>
                  </a:lnTo>
                  <a:lnTo>
                    <a:pt x="402" y="1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 name="Freeform 13"/>
            <p:cNvSpPr>
              <a:spLocks/>
            </p:cNvSpPr>
            <p:nvPr userDrawn="1"/>
          </p:nvSpPr>
          <p:spPr bwMode="auto">
            <a:xfrm>
              <a:off x="6304772" y="3038390"/>
              <a:ext cx="468106" cy="793812"/>
            </a:xfrm>
            <a:custGeom>
              <a:avLst/>
              <a:gdLst>
                <a:gd name="T0" fmla="*/ 0 w 595"/>
                <a:gd name="T1" fmla="*/ 624516840 h 1009"/>
                <a:gd name="T2" fmla="*/ 368274331 w 595"/>
                <a:gd name="T3" fmla="*/ 624516840 h 1009"/>
                <a:gd name="T4" fmla="*/ 368274331 w 595"/>
                <a:gd name="T5" fmla="*/ 552718944 h 1009"/>
                <a:gd name="T6" fmla="*/ 86653108 w 595"/>
                <a:gd name="T7" fmla="*/ 552718944 h 1009"/>
                <a:gd name="T8" fmla="*/ 86653108 w 595"/>
                <a:gd name="T9" fmla="*/ 350942790 h 1009"/>
                <a:gd name="T10" fmla="*/ 361465946 w 595"/>
                <a:gd name="T11" fmla="*/ 350942790 h 1009"/>
                <a:gd name="T12" fmla="*/ 361465946 w 595"/>
                <a:gd name="T13" fmla="*/ 281001581 h 1009"/>
                <a:gd name="T14" fmla="*/ 86653108 w 595"/>
                <a:gd name="T15" fmla="*/ 281001581 h 1009"/>
                <a:gd name="T16" fmla="*/ 86653108 w 595"/>
                <a:gd name="T17" fmla="*/ 71797896 h 1009"/>
                <a:gd name="T18" fmla="*/ 368274331 w 595"/>
                <a:gd name="T19" fmla="*/ 71797896 h 1009"/>
                <a:gd name="T20" fmla="*/ 368274331 w 595"/>
                <a:gd name="T21" fmla="*/ 0 h 1009"/>
                <a:gd name="T22" fmla="*/ 0 w 595"/>
                <a:gd name="T23" fmla="*/ 0 h 1009"/>
                <a:gd name="T24" fmla="*/ 0 w 595"/>
                <a:gd name="T25" fmla="*/ 624516840 h 10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5" h="1009">
                  <a:moveTo>
                    <a:pt x="0" y="1009"/>
                  </a:moveTo>
                  <a:lnTo>
                    <a:pt x="595" y="1009"/>
                  </a:lnTo>
                  <a:lnTo>
                    <a:pt x="595" y="893"/>
                  </a:lnTo>
                  <a:lnTo>
                    <a:pt x="140" y="893"/>
                  </a:lnTo>
                  <a:lnTo>
                    <a:pt x="140" y="567"/>
                  </a:lnTo>
                  <a:lnTo>
                    <a:pt x="584" y="567"/>
                  </a:lnTo>
                  <a:lnTo>
                    <a:pt x="584" y="454"/>
                  </a:lnTo>
                  <a:lnTo>
                    <a:pt x="140" y="454"/>
                  </a:lnTo>
                  <a:lnTo>
                    <a:pt x="140" y="116"/>
                  </a:lnTo>
                  <a:lnTo>
                    <a:pt x="595" y="116"/>
                  </a:lnTo>
                  <a:lnTo>
                    <a:pt x="595" y="0"/>
                  </a:lnTo>
                  <a:lnTo>
                    <a:pt x="0" y="0"/>
                  </a:lnTo>
                  <a:lnTo>
                    <a:pt x="0" y="10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1" name="Freeform 14"/>
            <p:cNvSpPr>
              <a:spLocks/>
            </p:cNvSpPr>
            <p:nvPr userDrawn="1"/>
          </p:nvSpPr>
          <p:spPr bwMode="auto">
            <a:xfrm>
              <a:off x="6914487" y="3021869"/>
              <a:ext cx="548351" cy="826852"/>
            </a:xfrm>
            <a:custGeom>
              <a:avLst/>
              <a:gdLst>
                <a:gd name="T0" fmla="*/ 967456599 w 295"/>
                <a:gd name="T1" fmla="*/ 224413207 h 445"/>
                <a:gd name="T2" fmla="*/ 549377067 w 295"/>
                <a:gd name="T3" fmla="*/ 0 h 445"/>
                <a:gd name="T4" fmla="*/ 72558920 w 295"/>
                <a:gd name="T5" fmla="*/ 379775911 h 445"/>
                <a:gd name="T6" fmla="*/ 424988754 w 295"/>
                <a:gd name="T7" fmla="*/ 752649001 h 445"/>
                <a:gd name="T8" fmla="*/ 535556763 w 295"/>
                <a:gd name="T9" fmla="*/ 797531271 h 445"/>
                <a:gd name="T10" fmla="*/ 815427678 w 295"/>
                <a:gd name="T11" fmla="*/ 1077183766 h 445"/>
                <a:gd name="T12" fmla="*/ 518280918 w 295"/>
                <a:gd name="T13" fmla="*/ 1363742797 h 445"/>
                <a:gd name="T14" fmla="*/ 203856455 w 295"/>
                <a:gd name="T15" fmla="*/ 1084090302 h 445"/>
                <a:gd name="T16" fmla="*/ 0 w 295"/>
                <a:gd name="T17" fmla="*/ 1122067894 h 445"/>
                <a:gd name="T18" fmla="*/ 501003215 w 295"/>
                <a:gd name="T19" fmla="*/ 1536369056 h 445"/>
                <a:gd name="T20" fmla="*/ 1019284133 w 295"/>
                <a:gd name="T21" fmla="*/ 1077183766 h 445"/>
                <a:gd name="T22" fmla="*/ 615024905 w 295"/>
                <a:gd name="T23" fmla="*/ 631809691 h 445"/>
                <a:gd name="T24" fmla="*/ 501003215 w 295"/>
                <a:gd name="T25" fmla="*/ 593832100 h 445"/>
                <a:gd name="T26" fmla="*/ 272961693 w 295"/>
                <a:gd name="T27" fmla="*/ 379775911 h 445"/>
                <a:gd name="T28" fmla="*/ 545921526 w 295"/>
                <a:gd name="T29" fmla="*/ 172626259 h 445"/>
                <a:gd name="T30" fmla="*/ 805061056 w 295"/>
                <a:gd name="T31" fmla="*/ 310725407 h 445"/>
                <a:gd name="T32" fmla="*/ 967456599 w 295"/>
                <a:gd name="T33" fmla="*/ 224413207 h 4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5" h="445">
                  <a:moveTo>
                    <a:pt x="280" y="65"/>
                  </a:moveTo>
                  <a:cubicBezTo>
                    <a:pt x="254" y="23"/>
                    <a:pt x="211" y="0"/>
                    <a:pt x="159" y="0"/>
                  </a:cubicBezTo>
                  <a:cubicBezTo>
                    <a:pt x="88" y="0"/>
                    <a:pt x="21" y="41"/>
                    <a:pt x="21" y="110"/>
                  </a:cubicBezTo>
                  <a:cubicBezTo>
                    <a:pt x="21" y="170"/>
                    <a:pt x="69" y="198"/>
                    <a:pt x="123" y="218"/>
                  </a:cubicBezTo>
                  <a:cubicBezTo>
                    <a:pt x="155" y="231"/>
                    <a:pt x="155" y="231"/>
                    <a:pt x="155" y="231"/>
                  </a:cubicBezTo>
                  <a:cubicBezTo>
                    <a:pt x="196" y="246"/>
                    <a:pt x="236" y="266"/>
                    <a:pt x="236" y="312"/>
                  </a:cubicBezTo>
                  <a:cubicBezTo>
                    <a:pt x="236" y="356"/>
                    <a:pt x="200" y="395"/>
                    <a:pt x="150" y="395"/>
                  </a:cubicBezTo>
                  <a:cubicBezTo>
                    <a:pt x="99" y="395"/>
                    <a:pt x="58" y="361"/>
                    <a:pt x="59" y="314"/>
                  </a:cubicBezTo>
                  <a:cubicBezTo>
                    <a:pt x="0" y="325"/>
                    <a:pt x="0" y="325"/>
                    <a:pt x="0" y="325"/>
                  </a:cubicBezTo>
                  <a:cubicBezTo>
                    <a:pt x="10" y="394"/>
                    <a:pt x="69" y="445"/>
                    <a:pt x="145" y="445"/>
                  </a:cubicBezTo>
                  <a:cubicBezTo>
                    <a:pt x="229" y="445"/>
                    <a:pt x="295" y="389"/>
                    <a:pt x="295" y="312"/>
                  </a:cubicBezTo>
                  <a:cubicBezTo>
                    <a:pt x="295" y="241"/>
                    <a:pt x="245" y="207"/>
                    <a:pt x="178" y="183"/>
                  </a:cubicBezTo>
                  <a:cubicBezTo>
                    <a:pt x="145" y="172"/>
                    <a:pt x="145" y="172"/>
                    <a:pt x="145" y="172"/>
                  </a:cubicBezTo>
                  <a:cubicBezTo>
                    <a:pt x="115" y="161"/>
                    <a:pt x="79" y="144"/>
                    <a:pt x="79" y="110"/>
                  </a:cubicBezTo>
                  <a:cubicBezTo>
                    <a:pt x="79" y="73"/>
                    <a:pt x="120" y="50"/>
                    <a:pt x="158" y="50"/>
                  </a:cubicBezTo>
                  <a:cubicBezTo>
                    <a:pt x="193" y="50"/>
                    <a:pt x="216" y="64"/>
                    <a:pt x="233" y="90"/>
                  </a:cubicBezTo>
                  <a:lnTo>
                    <a:pt x="28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Tree>
    <p:extLst>
      <p:ext uri="{BB962C8B-B14F-4D97-AF65-F5344CB8AC3E}">
        <p14:creationId xmlns:p14="http://schemas.microsoft.com/office/powerpoint/2010/main" val="1391987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655638"/>
          </a:xfrm>
        </p:spPr>
        <p:txBody>
          <a:bodyPr/>
          <a:lstStyle>
            <a:lvl1pPr algn="l" defTabSz="914400" rtl="0" eaLnBrk="1" latinLnBrk="0" hangingPunct="1">
              <a:spcBef>
                <a:spcPct val="0"/>
              </a:spcBef>
              <a:buNone/>
              <a:defRPr kumimoji="0" lang="en-US" sz="2800" b="1" i="0" u="none" strike="noStrike" kern="1200" cap="all" spc="0" normalizeH="0" baseline="0" dirty="0">
                <a:ln>
                  <a:noFill/>
                </a:ln>
                <a:solidFill>
                  <a:srgbClr val="E66E32"/>
                </a:solidFill>
                <a:effectLst/>
                <a:uLnTx/>
                <a:uFillTx/>
                <a:latin typeface="Arial" pitchFamily="34" charset="0"/>
                <a:ea typeface="+mj-ea"/>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457200" y="1828800"/>
            <a:ext cx="8229600" cy="4297363"/>
          </a:xfrm>
        </p:spPr>
        <p:txBody>
          <a:bodyPr/>
          <a:lstStyle>
            <a:lvl1pPr>
              <a:defRPr sz="2800">
                <a:solidFill>
                  <a:srgbClr val="51626F"/>
                </a:solidFill>
                <a:latin typeface="Arial" pitchFamily="34" charset="0"/>
                <a:cs typeface="Arial" pitchFamily="34" charset="0"/>
              </a:defRPr>
            </a:lvl1pPr>
            <a:lvl2pPr>
              <a:buClr>
                <a:schemeClr val="accent3"/>
              </a:buClr>
              <a:defRPr sz="2400">
                <a:solidFill>
                  <a:srgbClr val="51626F"/>
                </a:solidFill>
                <a:latin typeface="Arial" pitchFamily="34" charset="0"/>
                <a:cs typeface="Arial" pitchFamily="34" charset="0"/>
              </a:defRPr>
            </a:lvl2pPr>
            <a:lvl3pPr>
              <a:defRPr sz="2000">
                <a:solidFill>
                  <a:srgbClr val="51626F"/>
                </a:solidFill>
                <a:latin typeface="Arial" pitchFamily="34" charset="0"/>
                <a:cs typeface="Arial" pitchFamily="34" charset="0"/>
              </a:defRPr>
            </a:lvl3pPr>
            <a:lvl4pPr>
              <a:defRPr sz="1800">
                <a:solidFill>
                  <a:srgbClr val="51626F"/>
                </a:solidFill>
                <a:latin typeface="Arial" pitchFamily="34" charset="0"/>
                <a:cs typeface="Arial" pitchFamily="34" charset="0"/>
              </a:defRPr>
            </a:lvl4pPr>
            <a:lvl5pPr marL="1890713" indent="-228600">
              <a:buClr>
                <a:srgbClr val="51626F"/>
              </a:buClr>
              <a:buFont typeface="Wingdings" pitchFamily="2" charset="2"/>
              <a:buChar char="§"/>
              <a:defRPr sz="1800">
                <a:solidFill>
                  <a:srgbClr val="51626F"/>
                </a:solidFill>
                <a:latin typeface="Arial" pitchFamily="34" charset="0"/>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477000" y="6629400"/>
            <a:ext cx="2133600" cy="193675"/>
          </a:xfrm>
        </p:spPr>
        <p:txBody>
          <a:bodyPr/>
          <a:lstStyle/>
          <a:p>
            <a:pPr>
              <a:defRPr/>
            </a:pPr>
            <a:endParaRPr lang="en-US" dirty="0"/>
          </a:p>
        </p:txBody>
      </p:sp>
      <p:sp>
        <p:nvSpPr>
          <p:cNvPr id="9" name="Slide Number Placeholder 8"/>
          <p:cNvSpPr>
            <a:spLocks noGrp="1"/>
          </p:cNvSpPr>
          <p:nvPr>
            <p:ph type="sldNum" sz="quarter" idx="12"/>
          </p:nvPr>
        </p:nvSpPr>
        <p:spPr>
          <a:xfrm>
            <a:off x="2514600" y="6629399"/>
            <a:ext cx="2209800" cy="193676"/>
          </a:xfrm>
        </p:spPr>
        <p:txBody>
          <a:bodyPr/>
          <a:lstStyle/>
          <a:p>
            <a:pPr>
              <a:defRPr/>
            </a:pPr>
            <a:fld id="{75060B72-599F-467F-BCC1-B055FA908865}" type="slidenum">
              <a:rPr lang="en-US" smtClean="0"/>
              <a:pPr>
                <a:defRPr/>
              </a:pPr>
              <a:t>‹#›</a:t>
            </a:fld>
            <a:endParaRPr lang="en-US" dirty="0"/>
          </a:p>
        </p:txBody>
      </p:sp>
    </p:spTree>
    <p:extLst>
      <p:ext uri="{BB962C8B-B14F-4D97-AF65-F5344CB8AC3E}">
        <p14:creationId xmlns:p14="http://schemas.microsoft.com/office/powerpoint/2010/main" val="53761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solidFill>
                  <a:srgbClr val="E66E32"/>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sz="half" idx="1"/>
          </p:nvPr>
        </p:nvSpPr>
        <p:spPr>
          <a:xfrm>
            <a:off x="457200" y="1752600"/>
            <a:ext cx="4038600" cy="4373563"/>
          </a:xfrm>
        </p:spPr>
        <p:txBody>
          <a:bodyPr/>
          <a:lstStyle>
            <a:lvl1pPr>
              <a:defRPr sz="2800">
                <a:solidFill>
                  <a:srgbClr val="51626F"/>
                </a:solidFill>
                <a:latin typeface="Arial" pitchFamily="34" charset="0"/>
                <a:cs typeface="Arial" pitchFamily="34" charset="0"/>
              </a:defRPr>
            </a:lvl1pPr>
            <a:lvl2pPr>
              <a:defRPr sz="2400">
                <a:solidFill>
                  <a:srgbClr val="51626F"/>
                </a:solidFill>
                <a:latin typeface="Arial" pitchFamily="34" charset="0"/>
                <a:cs typeface="Arial" pitchFamily="34" charset="0"/>
              </a:defRPr>
            </a:lvl2pPr>
            <a:lvl3pPr>
              <a:defRPr sz="2000">
                <a:solidFill>
                  <a:srgbClr val="51626F"/>
                </a:solidFill>
                <a:latin typeface="Arial" pitchFamily="34" charset="0"/>
                <a:cs typeface="Arial" pitchFamily="34" charset="0"/>
              </a:defRPr>
            </a:lvl3pPr>
            <a:lvl4pPr>
              <a:defRPr sz="1800">
                <a:solidFill>
                  <a:srgbClr val="51626F"/>
                </a:solidFill>
                <a:latin typeface="Arial" pitchFamily="34" charset="0"/>
                <a:cs typeface="Arial" pitchFamily="34" charset="0"/>
              </a:defRPr>
            </a:lvl4pPr>
            <a:lvl5pPr marL="2057400" indent="-228600">
              <a:buFont typeface="Wingdings" pitchFamily="2" charset="2"/>
              <a:buChar char="§"/>
              <a:defRPr sz="1800">
                <a:solidFill>
                  <a:srgbClr val="51626F"/>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752600"/>
            <a:ext cx="4038600" cy="4373563"/>
          </a:xfrm>
        </p:spPr>
        <p:txBody>
          <a:bodyPr/>
          <a:lstStyle>
            <a:lvl1pPr>
              <a:defRPr sz="2800">
                <a:solidFill>
                  <a:srgbClr val="51626F"/>
                </a:solidFill>
                <a:latin typeface="Arial" pitchFamily="34" charset="0"/>
                <a:cs typeface="Arial" pitchFamily="34" charset="0"/>
              </a:defRPr>
            </a:lvl1pPr>
            <a:lvl2pPr>
              <a:defRPr sz="2400">
                <a:solidFill>
                  <a:srgbClr val="51626F"/>
                </a:solidFill>
                <a:latin typeface="Arial" pitchFamily="34" charset="0"/>
                <a:cs typeface="Arial" pitchFamily="34" charset="0"/>
              </a:defRPr>
            </a:lvl2pPr>
            <a:lvl3pPr>
              <a:defRPr sz="2000">
                <a:solidFill>
                  <a:srgbClr val="51626F"/>
                </a:solidFill>
                <a:latin typeface="Arial" pitchFamily="34" charset="0"/>
                <a:cs typeface="Arial" pitchFamily="34" charset="0"/>
              </a:defRPr>
            </a:lvl3pPr>
            <a:lvl4pPr>
              <a:defRPr sz="1800">
                <a:solidFill>
                  <a:srgbClr val="51626F"/>
                </a:solidFill>
                <a:latin typeface="Arial" pitchFamily="34" charset="0"/>
                <a:cs typeface="Arial" pitchFamily="34" charset="0"/>
              </a:defRPr>
            </a:lvl4pPr>
            <a:lvl5pPr marL="2057400" indent="-228600">
              <a:buFont typeface="Wingdings" pitchFamily="2" charset="2"/>
              <a:buChar char="§"/>
              <a:defRPr sz="1800">
                <a:solidFill>
                  <a:srgbClr val="51626F"/>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
        <p:nvSpPr>
          <p:cNvPr id="6" name="Slide Number Placeholder 5"/>
          <p:cNvSpPr>
            <a:spLocks noGrp="1"/>
          </p:cNvSpPr>
          <p:nvPr>
            <p:ph type="sldNum" sz="quarter" idx="11"/>
          </p:nvPr>
        </p:nvSpPr>
        <p:spPr/>
        <p:txBody>
          <a:bodyPr/>
          <a:lstStyle>
            <a:lvl1pPr>
              <a:defRPr/>
            </a:lvl1pPr>
          </a:lstStyle>
          <a:p>
            <a:pPr>
              <a:defRPr/>
            </a:pPr>
            <a:fld id="{1D8C3A58-43EA-4D60-895F-75A3F7D87137}" type="slidenum">
              <a:rPr lang="en-US"/>
              <a:pPr>
                <a:defRPr/>
              </a:pPr>
              <a:t>‹#›</a:t>
            </a:fld>
            <a:endParaRPr lang="en-US" dirty="0"/>
          </a:p>
        </p:txBody>
      </p:sp>
      <p:sp>
        <p:nvSpPr>
          <p:cNvPr id="7"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39919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Arial" pitchFamily="34" charset="0"/>
                <a:cs typeface="Arial"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752599"/>
            <a:ext cx="4040188" cy="422275"/>
          </a:xfrm>
        </p:spPr>
        <p:txBody>
          <a:bodyPr anchor="b"/>
          <a:lstStyle>
            <a:lvl1pPr marL="0" indent="0">
              <a:buNone/>
              <a:defRPr sz="1800" b="1">
                <a:solidFill>
                  <a:srgbClr val="51626F"/>
                </a:solidFill>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1626F"/>
                </a:solidFill>
                <a:latin typeface="Arial" pitchFamily="34" charset="0"/>
                <a:cs typeface="Arial" pitchFamily="34" charset="0"/>
              </a:defRPr>
            </a:lvl1pPr>
            <a:lvl2pPr>
              <a:defRPr sz="2000">
                <a:solidFill>
                  <a:srgbClr val="51626F"/>
                </a:solidFill>
                <a:latin typeface="Arial" pitchFamily="34" charset="0"/>
                <a:cs typeface="Arial" pitchFamily="34" charset="0"/>
              </a:defRPr>
            </a:lvl2pPr>
            <a:lvl3pPr>
              <a:defRPr sz="1800">
                <a:solidFill>
                  <a:srgbClr val="51626F"/>
                </a:solidFill>
                <a:latin typeface="Arial" pitchFamily="34" charset="0"/>
                <a:cs typeface="Arial" pitchFamily="34" charset="0"/>
              </a:defRPr>
            </a:lvl3pPr>
            <a:lvl4pPr>
              <a:defRPr sz="1600">
                <a:solidFill>
                  <a:srgbClr val="51626F"/>
                </a:solidFill>
                <a:latin typeface="Arial" pitchFamily="34" charset="0"/>
                <a:cs typeface="Arial" pitchFamily="34" charset="0"/>
              </a:defRPr>
            </a:lvl4pPr>
            <a:lvl5pPr marL="2057400" indent="-228600">
              <a:buFont typeface="Wingdings" pitchFamily="2" charset="2"/>
              <a:buChar char="§"/>
              <a:defRPr sz="1600">
                <a:solidFill>
                  <a:srgbClr val="51626F"/>
                </a:solidFill>
                <a:latin typeface="Arial" pitchFamily="34" charset="0"/>
                <a:cs typeface="Arial"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752599"/>
            <a:ext cx="4041775" cy="422275"/>
          </a:xfrm>
        </p:spPr>
        <p:txBody>
          <a:bodyPr anchor="b"/>
          <a:lstStyle>
            <a:lvl1pPr marL="0" indent="0">
              <a:buNone/>
              <a:defRPr sz="1800" b="1">
                <a:solidFill>
                  <a:srgbClr val="51626F"/>
                </a:solidFill>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solidFill>
                  <a:srgbClr val="51626F"/>
                </a:solidFill>
                <a:latin typeface="Arial" pitchFamily="34" charset="0"/>
                <a:cs typeface="Arial" pitchFamily="34" charset="0"/>
              </a:defRPr>
            </a:lvl1pPr>
            <a:lvl2pPr>
              <a:defRPr sz="2000">
                <a:solidFill>
                  <a:srgbClr val="51626F"/>
                </a:solidFill>
                <a:latin typeface="Arial" pitchFamily="34" charset="0"/>
                <a:cs typeface="Arial" pitchFamily="34" charset="0"/>
              </a:defRPr>
            </a:lvl2pPr>
            <a:lvl3pPr>
              <a:defRPr sz="1800">
                <a:solidFill>
                  <a:srgbClr val="51626F"/>
                </a:solidFill>
                <a:latin typeface="Arial" pitchFamily="34" charset="0"/>
                <a:cs typeface="Arial" pitchFamily="34" charset="0"/>
              </a:defRPr>
            </a:lvl3pPr>
            <a:lvl4pPr>
              <a:defRPr sz="1600">
                <a:solidFill>
                  <a:srgbClr val="51626F"/>
                </a:solidFill>
                <a:latin typeface="Arial" pitchFamily="34" charset="0"/>
                <a:cs typeface="Arial" pitchFamily="34" charset="0"/>
              </a:defRPr>
            </a:lvl4pPr>
            <a:lvl5pPr marL="2057400" indent="-228600">
              <a:buFont typeface="Wingdings" pitchFamily="2" charset="2"/>
              <a:buChar char="§"/>
              <a:defRPr sz="1600">
                <a:solidFill>
                  <a:srgbClr val="51626F"/>
                </a:solidFill>
                <a:latin typeface="Arial" pitchFamily="34" charset="0"/>
                <a:cs typeface="Arial"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0"/>
          </p:nvPr>
        </p:nvSpPr>
        <p:spPr/>
        <p:txBody>
          <a:bodyPr/>
          <a:lstStyle/>
          <a:p>
            <a:pPr>
              <a:defRPr/>
            </a:pPr>
            <a:endParaRPr lang="en-US" dirty="0"/>
          </a:p>
        </p:txBody>
      </p:sp>
      <p:sp>
        <p:nvSpPr>
          <p:cNvPr id="11" name="Footer Placeholder 10"/>
          <p:cNvSpPr>
            <a:spLocks noGrp="1"/>
          </p:cNvSpPr>
          <p:nvPr>
            <p:ph type="ftr" sz="quarter" idx="11"/>
          </p:nvPr>
        </p:nvSpPr>
        <p:spPr/>
        <p:txBody>
          <a:bodyPr/>
          <a:lstStyle/>
          <a:p>
            <a:pPr>
              <a:defRPr/>
            </a:pPr>
            <a:endParaRPr lang="en-US" dirty="0"/>
          </a:p>
        </p:txBody>
      </p:sp>
      <p:sp>
        <p:nvSpPr>
          <p:cNvPr id="12" name="Slide Number Placeholder 11"/>
          <p:cNvSpPr>
            <a:spLocks noGrp="1"/>
          </p:cNvSpPr>
          <p:nvPr>
            <p:ph type="sldNum" sz="quarter" idx="12"/>
          </p:nvPr>
        </p:nvSpPr>
        <p:spPr/>
        <p:txBody>
          <a:bodyPr/>
          <a:lstStyle/>
          <a:p>
            <a:pPr>
              <a:defRPr/>
            </a:pPr>
            <a:fld id="{75060B72-599F-467F-BCC1-B055FA908865}" type="slidenum">
              <a:rPr lang="en-US" smtClean="0"/>
              <a:pPr>
                <a:defRPr/>
              </a:pPr>
              <a:t>‹#›</a:t>
            </a:fld>
            <a:endParaRPr lang="en-US" dirty="0"/>
          </a:p>
        </p:txBody>
      </p:sp>
    </p:spTree>
    <p:extLst>
      <p:ext uri="{BB962C8B-B14F-4D97-AF65-F5344CB8AC3E}">
        <p14:creationId xmlns:p14="http://schemas.microsoft.com/office/powerpoint/2010/main" val="3039457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96962"/>
            <a:ext cx="8229600" cy="1189038"/>
          </a:xfrm>
        </p:spPr>
        <p:txBody>
          <a:bodyPr/>
          <a:lstStyle>
            <a:lvl1pPr>
              <a:defRPr sz="3600">
                <a:latin typeface="Arial" pitchFamily="34" charset="0"/>
                <a:cs typeface="Arial" pitchFamily="34" charset="0"/>
              </a:defRPr>
            </a:lvl1p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dirty="0"/>
          </a:p>
        </p:txBody>
      </p:sp>
      <p:sp>
        <p:nvSpPr>
          <p:cNvPr id="4" name="Slide Number Placeholder 5"/>
          <p:cNvSpPr>
            <a:spLocks noGrp="1"/>
          </p:cNvSpPr>
          <p:nvPr>
            <p:ph type="sldNum" sz="quarter" idx="11"/>
          </p:nvPr>
        </p:nvSpPr>
        <p:spPr/>
        <p:txBody>
          <a:bodyPr/>
          <a:lstStyle>
            <a:lvl1pPr>
              <a:defRPr/>
            </a:lvl1pPr>
          </a:lstStyle>
          <a:p>
            <a:pPr>
              <a:defRPr/>
            </a:pPr>
            <a:fld id="{F262EC28-4BE1-42BA-AADE-43677FE82BAF}" type="slidenum">
              <a:rPr lang="en-US"/>
              <a:pPr>
                <a:defRPr/>
              </a:pPr>
              <a:t>‹#›</a:t>
            </a:fld>
            <a:endParaRPr lang="en-US" dirty="0"/>
          </a:p>
        </p:txBody>
      </p:sp>
      <p:sp>
        <p:nvSpPr>
          <p:cNvPr id="5"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266995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dirty="0"/>
          </a:p>
        </p:txBody>
      </p:sp>
      <p:sp>
        <p:nvSpPr>
          <p:cNvPr id="3" name="Slide Number Placeholder 5"/>
          <p:cNvSpPr>
            <a:spLocks noGrp="1"/>
          </p:cNvSpPr>
          <p:nvPr>
            <p:ph type="sldNum" sz="quarter" idx="11"/>
          </p:nvPr>
        </p:nvSpPr>
        <p:spPr/>
        <p:txBody>
          <a:bodyPr/>
          <a:lstStyle>
            <a:lvl1pPr>
              <a:defRPr/>
            </a:lvl1pPr>
          </a:lstStyle>
          <a:p>
            <a:pPr>
              <a:defRPr/>
            </a:pPr>
            <a:fld id="{B7DB73AF-828C-4499-8925-6FE0D0E2E4EE}" type="slidenum">
              <a:rPr lang="en-US"/>
              <a:pPr>
                <a:defRPr/>
              </a:pPr>
              <a:t>‹#›</a:t>
            </a:fld>
            <a:endParaRPr lang="en-US" dirty="0"/>
          </a:p>
        </p:txBody>
      </p:sp>
      <p:sp>
        <p:nvSpPr>
          <p:cNvPr id="4"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2758353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953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3575050" y="914400"/>
            <a:ext cx="5111750" cy="5211763"/>
          </a:xfrm>
        </p:spPr>
        <p:txBody>
          <a:bodyPr/>
          <a:lstStyle>
            <a:lvl1pPr>
              <a:defRPr sz="2800">
                <a:solidFill>
                  <a:srgbClr val="51626F"/>
                </a:solidFill>
                <a:latin typeface="Arial" pitchFamily="34" charset="0"/>
                <a:cs typeface="Arial" pitchFamily="34" charset="0"/>
              </a:defRPr>
            </a:lvl1pPr>
            <a:lvl2pPr>
              <a:defRPr sz="2400">
                <a:solidFill>
                  <a:srgbClr val="51626F"/>
                </a:solidFill>
                <a:latin typeface="Arial" pitchFamily="34" charset="0"/>
                <a:cs typeface="Arial" pitchFamily="34" charset="0"/>
              </a:defRPr>
            </a:lvl2pPr>
            <a:lvl3pPr>
              <a:defRPr sz="2000">
                <a:solidFill>
                  <a:srgbClr val="51626F"/>
                </a:solidFill>
                <a:latin typeface="Arial" pitchFamily="34" charset="0"/>
                <a:cs typeface="Arial" pitchFamily="34" charset="0"/>
              </a:defRPr>
            </a:lvl3pPr>
            <a:lvl4pPr>
              <a:defRPr sz="1800">
                <a:solidFill>
                  <a:srgbClr val="51626F"/>
                </a:solidFill>
                <a:latin typeface="Arial" pitchFamily="34" charset="0"/>
                <a:cs typeface="Arial" pitchFamily="34" charset="0"/>
              </a:defRPr>
            </a:lvl4pPr>
            <a:lvl5pPr marL="2057400" indent="-228600">
              <a:buClr>
                <a:srgbClr val="51626F"/>
              </a:buClr>
              <a:buFont typeface="Wingdings" pitchFamily="2" charset="2"/>
              <a:buChar char="§"/>
              <a:defRPr sz="1800">
                <a:solidFill>
                  <a:srgbClr val="51626F"/>
                </a:solidFill>
                <a:latin typeface="Arial" pitchFamily="34" charset="0"/>
                <a:cs typeface="Arial"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057400"/>
            <a:ext cx="3008313" cy="40687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
        <p:nvSpPr>
          <p:cNvPr id="6" name="Slide Number Placeholder 5"/>
          <p:cNvSpPr>
            <a:spLocks noGrp="1"/>
          </p:cNvSpPr>
          <p:nvPr>
            <p:ph type="sldNum" sz="quarter" idx="11"/>
          </p:nvPr>
        </p:nvSpPr>
        <p:spPr/>
        <p:txBody>
          <a:bodyPr/>
          <a:lstStyle>
            <a:lvl1pPr>
              <a:defRPr/>
            </a:lvl1pPr>
          </a:lstStyle>
          <a:p>
            <a:pPr>
              <a:defRPr/>
            </a:pPr>
            <a:fld id="{3A0E185C-F41E-4698-ACCE-34DD263F7EE3}" type="slidenum">
              <a:rPr lang="en-US"/>
              <a:pPr>
                <a:defRPr/>
              </a:pPr>
              <a:t>‹#›</a:t>
            </a:fld>
            <a:endParaRPr lang="en-US" dirty="0"/>
          </a:p>
        </p:txBody>
      </p:sp>
      <p:sp>
        <p:nvSpPr>
          <p:cNvPr id="7"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1747439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51626F"/>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
        <p:nvSpPr>
          <p:cNvPr id="6" name="Slide Number Placeholder 5"/>
          <p:cNvSpPr>
            <a:spLocks noGrp="1"/>
          </p:cNvSpPr>
          <p:nvPr>
            <p:ph type="sldNum" sz="quarter" idx="11"/>
          </p:nvPr>
        </p:nvSpPr>
        <p:spPr/>
        <p:txBody>
          <a:bodyPr/>
          <a:lstStyle>
            <a:lvl1pPr>
              <a:defRPr/>
            </a:lvl1pPr>
          </a:lstStyle>
          <a:p>
            <a:pPr>
              <a:defRPr/>
            </a:pPr>
            <a:fld id="{B62F3A3E-8827-4F7E-AA60-254324E0AD47}" type="slidenum">
              <a:rPr lang="en-US"/>
              <a:pPr>
                <a:defRPr/>
              </a:pPr>
              <a:t>‹#›</a:t>
            </a:fld>
            <a:endParaRPr lang="en-US" dirty="0"/>
          </a:p>
        </p:txBody>
      </p:sp>
      <p:sp>
        <p:nvSpPr>
          <p:cNvPr id="7"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2282210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ull Quot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4397375"/>
          </a:xfrm>
        </p:spPr>
        <p:txBody>
          <a:bodyPr/>
          <a:lstStyle>
            <a:lvl1pPr marL="0" marR="0" indent="0" algn="l" defTabSz="914400" rtl="0" eaLnBrk="0" fontAlgn="base" latinLnBrk="0" hangingPunct="0">
              <a:lnSpc>
                <a:spcPct val="100000"/>
              </a:lnSpc>
              <a:spcBef>
                <a:spcPct val="0"/>
              </a:spcBef>
              <a:spcAft>
                <a:spcPct val="0"/>
              </a:spcAft>
              <a:tabLst/>
              <a:defRPr sz="3200" b="0" cap="all">
                <a:solidFill>
                  <a:srgbClr val="E66E32"/>
                </a:solidFill>
                <a:latin typeface="Arial" pitchFamily="34" charset="0"/>
                <a:cs typeface="Arial" pitchFamily="34" charset="0"/>
              </a:defRPr>
            </a:lvl1pPr>
          </a:lstStyle>
          <a:p>
            <a:pPr lvl="0"/>
            <a:r>
              <a:rPr lang="en-US" noProof="0"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endParaRPr lang="en-US" dirty="0"/>
          </a:p>
        </p:txBody>
      </p:sp>
      <p:sp>
        <p:nvSpPr>
          <p:cNvPr id="4" name="Slide Number Placeholder 5"/>
          <p:cNvSpPr>
            <a:spLocks noGrp="1"/>
          </p:cNvSpPr>
          <p:nvPr>
            <p:ph type="sldNum" sz="quarter" idx="11"/>
          </p:nvPr>
        </p:nvSpPr>
        <p:spPr/>
        <p:txBody>
          <a:bodyPr/>
          <a:lstStyle>
            <a:lvl1pPr>
              <a:defRPr/>
            </a:lvl1pPr>
          </a:lstStyle>
          <a:p>
            <a:pPr>
              <a:defRPr/>
            </a:pPr>
            <a:fld id="{468AFCBE-036A-4D7E-AEB2-C26D9C158DD7}" type="slidenum">
              <a:rPr lang="en-US"/>
              <a:pPr>
                <a:defRPr/>
              </a:pPr>
              <a:t>‹#›</a:t>
            </a:fld>
            <a:endParaRPr lang="en-US" dirty="0"/>
          </a:p>
        </p:txBody>
      </p:sp>
      <p:sp>
        <p:nvSpPr>
          <p:cNvPr id="5" name="Date Placeholder 3"/>
          <p:cNvSpPr>
            <a:spLocks noGrp="1"/>
          </p:cNvSpPr>
          <p:nvPr>
            <p:ph type="dt" sz="half" idx="12"/>
          </p:nvPr>
        </p:nvSpPr>
        <p:spPr>
          <a:xfrm>
            <a:off x="228600" y="6629400"/>
            <a:ext cx="2133600" cy="192088"/>
          </a:xfrm>
        </p:spPr>
        <p:txBody>
          <a:bodyPr/>
          <a:lstStyle>
            <a:lvl1pPr algn="l"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3762355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bwMode="auto">
          <a:xfrm>
            <a:off x="0" y="6518275"/>
            <a:ext cx="9144000" cy="304800"/>
          </a:xfrm>
          <a:prstGeom prst="rect">
            <a:avLst/>
          </a:prstGeom>
          <a:gradFill>
            <a:gsLst>
              <a:gs pos="0">
                <a:schemeClr val="bg1">
                  <a:lumMod val="65000"/>
                </a:schemeClr>
              </a:gs>
              <a:gs pos="42000">
                <a:schemeClr val="bg1"/>
              </a:gs>
              <a:gs pos="100000">
                <a:schemeClr val="bg1"/>
              </a:gs>
            </a:gsLst>
            <a:lin ang="5400000" scaled="0"/>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effectLst>
                <a:outerShdw blurRad="50800" dist="38100" dir="13500000" algn="br" rotWithShape="0">
                  <a:prstClr val="black">
                    <a:alpha val="40000"/>
                  </a:prstClr>
                </a:outerShdw>
              </a:effectLst>
              <a:latin typeface="Arial" pitchFamily="34" charset="0"/>
              <a:cs typeface="Arial" pitchFamily="34" charset="0"/>
            </a:endParaRPr>
          </a:p>
        </p:txBody>
      </p:sp>
      <p:sp>
        <p:nvSpPr>
          <p:cNvPr id="1027" name="Title Placeholder 1"/>
          <p:cNvSpPr>
            <a:spLocks noGrp="1"/>
          </p:cNvSpPr>
          <p:nvPr>
            <p:ph type="title"/>
          </p:nvPr>
        </p:nvSpPr>
        <p:spPr bwMode="auto">
          <a:xfrm>
            <a:off x="457200" y="1096963"/>
            <a:ext cx="8229600"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8" name="Text Placeholder 2"/>
          <p:cNvSpPr>
            <a:spLocks noGrp="1"/>
          </p:cNvSpPr>
          <p:nvPr>
            <p:ph type="body" idx="1"/>
          </p:nvPr>
        </p:nvSpPr>
        <p:spPr bwMode="auto">
          <a:xfrm>
            <a:off x="457200" y="1752600"/>
            <a:ext cx="82296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5" name="Footer Placeholder 4"/>
          <p:cNvSpPr>
            <a:spLocks noGrp="1"/>
          </p:cNvSpPr>
          <p:nvPr>
            <p:ph type="ftr" sz="quarter" idx="3"/>
          </p:nvPr>
        </p:nvSpPr>
        <p:spPr>
          <a:xfrm>
            <a:off x="3124200" y="6629400"/>
            <a:ext cx="2895600" cy="193675"/>
          </a:xfrm>
          <a:prstGeom prst="rect">
            <a:avLst/>
          </a:prstGeom>
        </p:spPr>
        <p:txBody>
          <a:bodyPr vert="horz" lIns="91440" tIns="45720" rIns="91440" bIns="45720" rtlCol="0" anchor="ctr"/>
          <a:lstStyle>
            <a:lvl1pPr algn="ctr" fontAlgn="auto">
              <a:spcBef>
                <a:spcPts val="0"/>
              </a:spcBef>
              <a:spcAft>
                <a:spcPts val="0"/>
              </a:spcAft>
              <a:defRPr sz="1000">
                <a:solidFill>
                  <a:schemeClr val="bg2"/>
                </a:solidFill>
                <a:latin typeface="Arial" pitchFamily="34" charset="0"/>
                <a:cs typeface="Arial" pitchFamily="34" charset="0"/>
              </a:defRPr>
            </a:lvl1pPr>
          </a:lstStyle>
          <a:p>
            <a:pPr>
              <a:defRPr/>
            </a:pPr>
            <a:endParaRPr lang="en-US" dirty="0"/>
          </a:p>
        </p:txBody>
      </p:sp>
      <p:sp>
        <p:nvSpPr>
          <p:cNvPr id="6" name="Slide Number Placeholder 5"/>
          <p:cNvSpPr>
            <a:spLocks noGrp="1"/>
          </p:cNvSpPr>
          <p:nvPr>
            <p:ph type="sldNum" sz="quarter" idx="4"/>
          </p:nvPr>
        </p:nvSpPr>
        <p:spPr>
          <a:xfrm>
            <a:off x="6781800" y="6629400"/>
            <a:ext cx="2133600" cy="193675"/>
          </a:xfrm>
          <a:prstGeom prst="rect">
            <a:avLst/>
          </a:prstGeom>
        </p:spPr>
        <p:txBody>
          <a:bodyPr vert="horz" lIns="91440" tIns="45720" rIns="91440" bIns="45720" rtlCol="0" anchor="ctr"/>
          <a:lstStyle>
            <a:lvl1pPr algn="r" fontAlgn="auto">
              <a:spcBef>
                <a:spcPts val="0"/>
              </a:spcBef>
              <a:spcAft>
                <a:spcPts val="0"/>
              </a:spcAft>
              <a:defRPr sz="1000">
                <a:solidFill>
                  <a:schemeClr val="bg2"/>
                </a:solidFill>
                <a:latin typeface="Arial" pitchFamily="34" charset="0"/>
                <a:cs typeface="Arial" pitchFamily="34" charset="0"/>
              </a:defRPr>
            </a:lvl1pPr>
          </a:lstStyle>
          <a:p>
            <a:pPr>
              <a:defRPr/>
            </a:pPr>
            <a:fld id="{75060B72-599F-467F-BCC1-B055FA908865}" type="slidenum">
              <a:rPr lang="en-US"/>
              <a:pPr>
                <a:defRPr/>
              </a:pPr>
              <a:t>‹#›</a:t>
            </a:fld>
            <a:endParaRPr lang="en-US" dirty="0"/>
          </a:p>
        </p:txBody>
      </p:sp>
      <p:sp>
        <p:nvSpPr>
          <p:cNvPr id="2" name="Date Placeholder 1"/>
          <p:cNvSpPr>
            <a:spLocks noGrp="1"/>
          </p:cNvSpPr>
          <p:nvPr>
            <p:ph type="dt" sz="half" idx="2"/>
          </p:nvPr>
        </p:nvSpPr>
        <p:spPr>
          <a:xfrm>
            <a:off x="152400" y="6629400"/>
            <a:ext cx="2133600" cy="193675"/>
          </a:xfrm>
          <a:prstGeom prst="rect">
            <a:avLst/>
          </a:prstGeom>
        </p:spPr>
        <p:txBody>
          <a:bodyPr vert="horz" lIns="91440" tIns="45720" rIns="91440" bIns="45720" rtlCol="0" anchor="ctr"/>
          <a:lstStyle>
            <a:lvl1pPr algn="l">
              <a:defRPr sz="1000">
                <a:solidFill>
                  <a:schemeClr val="bg2"/>
                </a:solidFill>
                <a:latin typeface="+mn-lt"/>
              </a:defRPr>
            </a:lvl1pPr>
          </a:lstStyle>
          <a:p>
            <a:pPr>
              <a:defRPr/>
            </a:pPr>
            <a:endParaRPr lang="en-US" dirty="0"/>
          </a:p>
        </p:txBody>
      </p:sp>
      <p:grpSp>
        <p:nvGrpSpPr>
          <p:cNvPr id="1032" name="Group 5"/>
          <p:cNvGrpSpPr>
            <a:grpSpLocks noChangeAspect="1"/>
          </p:cNvGrpSpPr>
          <p:nvPr/>
        </p:nvGrpSpPr>
        <p:grpSpPr bwMode="auto">
          <a:xfrm>
            <a:off x="7083425" y="0"/>
            <a:ext cx="1541463" cy="444500"/>
            <a:chOff x="1536" y="7"/>
            <a:chExt cx="2190" cy="633"/>
          </a:xfrm>
        </p:grpSpPr>
        <p:sp>
          <p:nvSpPr>
            <p:cNvPr id="1034" name="AutoShape 4"/>
            <p:cNvSpPr>
              <a:spLocks noChangeAspect="1" noChangeArrowheads="1" noTextEdit="1"/>
            </p:cNvSpPr>
            <p:nvPr userDrawn="1"/>
          </p:nvSpPr>
          <p:spPr bwMode="auto">
            <a:xfrm>
              <a:off x="1536" y="7"/>
              <a:ext cx="2190" cy="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1035" name="Rectangle 6"/>
            <p:cNvSpPr>
              <a:spLocks noChangeArrowheads="1"/>
            </p:cNvSpPr>
            <p:nvPr userDrawn="1"/>
          </p:nvSpPr>
          <p:spPr bwMode="auto">
            <a:xfrm>
              <a:off x="1536" y="7"/>
              <a:ext cx="2188" cy="633"/>
            </a:xfrm>
            <a:prstGeom prst="rect">
              <a:avLst/>
            </a:prstGeom>
            <a:solidFill>
              <a:srgbClr val="2352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endParaRPr lang="en-US" altLang="en-US" dirty="0"/>
            </a:p>
          </p:txBody>
        </p:sp>
        <p:sp>
          <p:nvSpPr>
            <p:cNvPr id="1036" name="Freeform 7"/>
            <p:cNvSpPr>
              <a:spLocks/>
            </p:cNvSpPr>
            <p:nvPr userDrawn="1"/>
          </p:nvSpPr>
          <p:spPr bwMode="auto">
            <a:xfrm>
              <a:off x="1732" y="203"/>
              <a:ext cx="196" cy="248"/>
            </a:xfrm>
            <a:custGeom>
              <a:avLst/>
              <a:gdLst>
                <a:gd name="T0" fmla="*/ 33 w 196"/>
                <a:gd name="T1" fmla="*/ 107 h 248"/>
                <a:gd name="T2" fmla="*/ 33 w 196"/>
                <a:gd name="T3" fmla="*/ 0 h 248"/>
                <a:gd name="T4" fmla="*/ 0 w 196"/>
                <a:gd name="T5" fmla="*/ 0 h 248"/>
                <a:gd name="T6" fmla="*/ 0 w 196"/>
                <a:gd name="T7" fmla="*/ 248 h 248"/>
                <a:gd name="T8" fmla="*/ 33 w 196"/>
                <a:gd name="T9" fmla="*/ 248 h 248"/>
                <a:gd name="T10" fmla="*/ 33 w 196"/>
                <a:gd name="T11" fmla="*/ 144 h 248"/>
                <a:gd name="T12" fmla="*/ 47 w 196"/>
                <a:gd name="T13" fmla="*/ 133 h 248"/>
                <a:gd name="T14" fmla="*/ 149 w 196"/>
                <a:gd name="T15" fmla="*/ 248 h 248"/>
                <a:gd name="T16" fmla="*/ 196 w 196"/>
                <a:gd name="T17" fmla="*/ 248 h 248"/>
                <a:gd name="T18" fmla="*/ 71 w 196"/>
                <a:gd name="T19" fmla="*/ 111 h 248"/>
                <a:gd name="T20" fmla="*/ 194 w 196"/>
                <a:gd name="T21" fmla="*/ 0 h 248"/>
                <a:gd name="T22" fmla="*/ 149 w 196"/>
                <a:gd name="T23" fmla="*/ 0 h 248"/>
                <a:gd name="T24" fmla="*/ 33 w 196"/>
                <a:gd name="T25" fmla="*/ 107 h 2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6" h="248">
                  <a:moveTo>
                    <a:pt x="33" y="107"/>
                  </a:moveTo>
                  <a:lnTo>
                    <a:pt x="33" y="0"/>
                  </a:lnTo>
                  <a:lnTo>
                    <a:pt x="0" y="0"/>
                  </a:lnTo>
                  <a:lnTo>
                    <a:pt x="0" y="248"/>
                  </a:lnTo>
                  <a:lnTo>
                    <a:pt x="33" y="248"/>
                  </a:lnTo>
                  <a:lnTo>
                    <a:pt x="33" y="144"/>
                  </a:lnTo>
                  <a:lnTo>
                    <a:pt x="47" y="133"/>
                  </a:lnTo>
                  <a:lnTo>
                    <a:pt x="149" y="248"/>
                  </a:lnTo>
                  <a:lnTo>
                    <a:pt x="196" y="248"/>
                  </a:lnTo>
                  <a:lnTo>
                    <a:pt x="71" y="111"/>
                  </a:lnTo>
                  <a:lnTo>
                    <a:pt x="194" y="0"/>
                  </a:lnTo>
                  <a:lnTo>
                    <a:pt x="149" y="0"/>
                  </a:lnTo>
                  <a:lnTo>
                    <a:pt x="33"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37" name="Freeform 8"/>
            <p:cNvSpPr>
              <a:spLocks noEditPoints="1"/>
            </p:cNvSpPr>
            <p:nvPr userDrawn="1"/>
          </p:nvSpPr>
          <p:spPr bwMode="auto">
            <a:xfrm>
              <a:off x="1940" y="198"/>
              <a:ext cx="234" cy="258"/>
            </a:xfrm>
            <a:custGeom>
              <a:avLst/>
              <a:gdLst>
                <a:gd name="T0" fmla="*/ 156 w 99"/>
                <a:gd name="T1" fmla="*/ 118 h 109"/>
                <a:gd name="T2" fmla="*/ 225 w 99"/>
                <a:gd name="T3" fmla="*/ 57 h 109"/>
                <a:gd name="T4" fmla="*/ 303 w 99"/>
                <a:gd name="T5" fmla="*/ 123 h 109"/>
                <a:gd name="T6" fmla="*/ 225 w 99"/>
                <a:gd name="T7" fmla="*/ 213 h 109"/>
                <a:gd name="T8" fmla="*/ 213 w 99"/>
                <a:gd name="T9" fmla="*/ 218 h 109"/>
                <a:gd name="T10" fmla="*/ 189 w 99"/>
                <a:gd name="T11" fmla="*/ 189 h 109"/>
                <a:gd name="T12" fmla="*/ 156 w 99"/>
                <a:gd name="T13" fmla="*/ 118 h 109"/>
                <a:gd name="T14" fmla="*/ 442 w 99"/>
                <a:gd name="T15" fmla="*/ 464 h 109"/>
                <a:gd name="T16" fmla="*/ 520 w 99"/>
                <a:gd name="T17" fmla="*/ 386 h 109"/>
                <a:gd name="T18" fmla="*/ 470 w 99"/>
                <a:gd name="T19" fmla="*/ 336 h 109"/>
                <a:gd name="T20" fmla="*/ 329 w 99"/>
                <a:gd name="T21" fmla="*/ 476 h 109"/>
                <a:gd name="T22" fmla="*/ 329 w 99"/>
                <a:gd name="T23" fmla="*/ 476 h 109"/>
                <a:gd name="T24" fmla="*/ 189 w 99"/>
                <a:gd name="T25" fmla="*/ 544 h 109"/>
                <a:gd name="T26" fmla="*/ 73 w 99"/>
                <a:gd name="T27" fmla="*/ 438 h 109"/>
                <a:gd name="T28" fmla="*/ 189 w 99"/>
                <a:gd name="T29" fmla="*/ 315 h 109"/>
                <a:gd name="T30" fmla="*/ 196 w 99"/>
                <a:gd name="T31" fmla="*/ 308 h 109"/>
                <a:gd name="T32" fmla="*/ 295 w 99"/>
                <a:gd name="T33" fmla="*/ 421 h 109"/>
                <a:gd name="T34" fmla="*/ 352 w 99"/>
                <a:gd name="T35" fmla="*/ 369 h 109"/>
                <a:gd name="T36" fmla="*/ 258 w 99"/>
                <a:gd name="T37" fmla="*/ 270 h 109"/>
                <a:gd name="T38" fmla="*/ 373 w 99"/>
                <a:gd name="T39" fmla="*/ 123 h 109"/>
                <a:gd name="T40" fmla="*/ 229 w 99"/>
                <a:gd name="T41" fmla="*/ 0 h 109"/>
                <a:gd name="T42" fmla="*/ 78 w 99"/>
                <a:gd name="T43" fmla="*/ 128 h 109"/>
                <a:gd name="T44" fmla="*/ 151 w 99"/>
                <a:gd name="T45" fmla="*/ 258 h 109"/>
                <a:gd name="T46" fmla="*/ 111 w 99"/>
                <a:gd name="T47" fmla="*/ 279 h 109"/>
                <a:gd name="T48" fmla="*/ 0 w 99"/>
                <a:gd name="T49" fmla="*/ 438 h 109"/>
                <a:gd name="T50" fmla="*/ 196 w 99"/>
                <a:gd name="T51" fmla="*/ 611 h 109"/>
                <a:gd name="T52" fmla="*/ 385 w 99"/>
                <a:gd name="T53" fmla="*/ 516 h 109"/>
                <a:gd name="T54" fmla="*/ 459 w 99"/>
                <a:gd name="T55" fmla="*/ 599 h 109"/>
                <a:gd name="T56" fmla="*/ 553 w 99"/>
                <a:gd name="T57" fmla="*/ 599 h 109"/>
                <a:gd name="T58" fmla="*/ 442 w 99"/>
                <a:gd name="T59" fmla="*/ 464 h 1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99" h="109">
                  <a:moveTo>
                    <a:pt x="28" y="21"/>
                  </a:moveTo>
                  <a:cubicBezTo>
                    <a:pt x="28" y="15"/>
                    <a:pt x="33" y="10"/>
                    <a:pt x="40" y="10"/>
                  </a:cubicBezTo>
                  <a:cubicBezTo>
                    <a:pt x="48" y="10"/>
                    <a:pt x="54" y="14"/>
                    <a:pt x="54" y="22"/>
                  </a:cubicBezTo>
                  <a:cubicBezTo>
                    <a:pt x="54" y="29"/>
                    <a:pt x="46" y="33"/>
                    <a:pt x="40" y="38"/>
                  </a:cubicBezTo>
                  <a:cubicBezTo>
                    <a:pt x="38" y="39"/>
                    <a:pt x="38" y="39"/>
                    <a:pt x="38" y="39"/>
                  </a:cubicBezTo>
                  <a:cubicBezTo>
                    <a:pt x="34" y="34"/>
                    <a:pt x="34" y="34"/>
                    <a:pt x="34" y="34"/>
                  </a:cubicBezTo>
                  <a:cubicBezTo>
                    <a:pt x="31" y="30"/>
                    <a:pt x="28" y="27"/>
                    <a:pt x="28" y="21"/>
                  </a:cubicBezTo>
                  <a:moveTo>
                    <a:pt x="79" y="83"/>
                  </a:moveTo>
                  <a:cubicBezTo>
                    <a:pt x="93" y="69"/>
                    <a:pt x="93" y="69"/>
                    <a:pt x="93" y="69"/>
                  </a:cubicBezTo>
                  <a:cubicBezTo>
                    <a:pt x="84" y="60"/>
                    <a:pt x="84" y="60"/>
                    <a:pt x="84" y="60"/>
                  </a:cubicBezTo>
                  <a:cubicBezTo>
                    <a:pt x="59" y="85"/>
                    <a:pt x="59" y="85"/>
                    <a:pt x="59" y="85"/>
                  </a:cubicBezTo>
                  <a:cubicBezTo>
                    <a:pt x="59" y="85"/>
                    <a:pt x="59" y="85"/>
                    <a:pt x="59" y="85"/>
                  </a:cubicBezTo>
                  <a:cubicBezTo>
                    <a:pt x="52" y="91"/>
                    <a:pt x="44" y="97"/>
                    <a:pt x="34" y="97"/>
                  </a:cubicBezTo>
                  <a:cubicBezTo>
                    <a:pt x="23" y="97"/>
                    <a:pt x="13" y="88"/>
                    <a:pt x="13" y="78"/>
                  </a:cubicBezTo>
                  <a:cubicBezTo>
                    <a:pt x="13" y="68"/>
                    <a:pt x="26" y="61"/>
                    <a:pt x="34" y="56"/>
                  </a:cubicBezTo>
                  <a:cubicBezTo>
                    <a:pt x="35" y="55"/>
                    <a:pt x="35" y="55"/>
                    <a:pt x="35" y="55"/>
                  </a:cubicBezTo>
                  <a:cubicBezTo>
                    <a:pt x="53" y="75"/>
                    <a:pt x="53" y="75"/>
                    <a:pt x="53" y="75"/>
                  </a:cubicBezTo>
                  <a:cubicBezTo>
                    <a:pt x="63" y="66"/>
                    <a:pt x="63" y="66"/>
                    <a:pt x="63" y="66"/>
                  </a:cubicBezTo>
                  <a:cubicBezTo>
                    <a:pt x="46" y="48"/>
                    <a:pt x="46" y="48"/>
                    <a:pt x="46" y="48"/>
                  </a:cubicBezTo>
                  <a:cubicBezTo>
                    <a:pt x="56" y="41"/>
                    <a:pt x="67" y="33"/>
                    <a:pt x="67" y="22"/>
                  </a:cubicBezTo>
                  <a:cubicBezTo>
                    <a:pt x="67" y="8"/>
                    <a:pt x="55" y="0"/>
                    <a:pt x="41" y="0"/>
                  </a:cubicBezTo>
                  <a:cubicBezTo>
                    <a:pt x="26" y="0"/>
                    <a:pt x="14" y="8"/>
                    <a:pt x="14" y="23"/>
                  </a:cubicBezTo>
                  <a:cubicBezTo>
                    <a:pt x="14" y="32"/>
                    <a:pt x="20" y="39"/>
                    <a:pt x="27" y="46"/>
                  </a:cubicBezTo>
                  <a:cubicBezTo>
                    <a:pt x="20" y="50"/>
                    <a:pt x="20" y="50"/>
                    <a:pt x="20" y="50"/>
                  </a:cubicBezTo>
                  <a:cubicBezTo>
                    <a:pt x="9" y="58"/>
                    <a:pt x="0" y="65"/>
                    <a:pt x="0" y="78"/>
                  </a:cubicBezTo>
                  <a:cubicBezTo>
                    <a:pt x="0" y="96"/>
                    <a:pt x="16" y="109"/>
                    <a:pt x="35" y="109"/>
                  </a:cubicBezTo>
                  <a:cubicBezTo>
                    <a:pt x="48" y="109"/>
                    <a:pt x="60" y="102"/>
                    <a:pt x="69" y="92"/>
                  </a:cubicBezTo>
                  <a:cubicBezTo>
                    <a:pt x="82" y="107"/>
                    <a:pt x="82" y="107"/>
                    <a:pt x="82" y="107"/>
                  </a:cubicBezTo>
                  <a:cubicBezTo>
                    <a:pt x="99" y="107"/>
                    <a:pt x="99" y="107"/>
                    <a:pt x="99" y="107"/>
                  </a:cubicBezTo>
                  <a:lnTo>
                    <a:pt x="79"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38" name="Freeform 9"/>
            <p:cNvSpPr>
              <a:spLocks/>
            </p:cNvSpPr>
            <p:nvPr userDrawn="1"/>
          </p:nvSpPr>
          <p:spPr bwMode="auto">
            <a:xfrm>
              <a:off x="2219" y="203"/>
              <a:ext cx="115" cy="248"/>
            </a:xfrm>
            <a:custGeom>
              <a:avLst/>
              <a:gdLst>
                <a:gd name="T0" fmla="*/ 33 w 115"/>
                <a:gd name="T1" fmla="*/ 0 h 248"/>
                <a:gd name="T2" fmla="*/ 0 w 115"/>
                <a:gd name="T3" fmla="*/ 0 h 248"/>
                <a:gd name="T4" fmla="*/ 0 w 115"/>
                <a:gd name="T5" fmla="*/ 248 h 248"/>
                <a:gd name="T6" fmla="*/ 115 w 115"/>
                <a:gd name="T7" fmla="*/ 248 h 248"/>
                <a:gd name="T8" fmla="*/ 115 w 115"/>
                <a:gd name="T9" fmla="*/ 220 h 248"/>
                <a:gd name="T10" fmla="*/ 33 w 115"/>
                <a:gd name="T11" fmla="*/ 220 h 248"/>
                <a:gd name="T12" fmla="*/ 33 w 115"/>
                <a:gd name="T13" fmla="*/ 0 h 2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 h="248">
                  <a:moveTo>
                    <a:pt x="33" y="0"/>
                  </a:moveTo>
                  <a:lnTo>
                    <a:pt x="0" y="0"/>
                  </a:lnTo>
                  <a:lnTo>
                    <a:pt x="0" y="248"/>
                  </a:lnTo>
                  <a:lnTo>
                    <a:pt x="115" y="248"/>
                  </a:lnTo>
                  <a:lnTo>
                    <a:pt x="115" y="220"/>
                  </a:lnTo>
                  <a:lnTo>
                    <a:pt x="33" y="22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39" name="Freeform 10"/>
            <p:cNvSpPr>
              <a:spLocks/>
            </p:cNvSpPr>
            <p:nvPr userDrawn="1"/>
          </p:nvSpPr>
          <p:spPr bwMode="auto">
            <a:xfrm>
              <a:off x="2441" y="196"/>
              <a:ext cx="264" cy="258"/>
            </a:xfrm>
            <a:custGeom>
              <a:avLst/>
              <a:gdLst>
                <a:gd name="T0" fmla="*/ 372 w 112"/>
                <a:gd name="T1" fmla="*/ 303 h 109"/>
                <a:gd name="T2" fmla="*/ 372 w 112"/>
                <a:gd name="T3" fmla="*/ 369 h 109"/>
                <a:gd name="T4" fmla="*/ 533 w 112"/>
                <a:gd name="T5" fmla="*/ 369 h 109"/>
                <a:gd name="T6" fmla="*/ 328 w 112"/>
                <a:gd name="T7" fmla="*/ 544 h 109"/>
                <a:gd name="T8" fmla="*/ 78 w 112"/>
                <a:gd name="T9" fmla="*/ 308 h 109"/>
                <a:gd name="T10" fmla="*/ 332 w 112"/>
                <a:gd name="T11" fmla="*/ 66 h 109"/>
                <a:gd name="T12" fmla="*/ 533 w 112"/>
                <a:gd name="T13" fmla="*/ 163 h 109"/>
                <a:gd name="T14" fmla="*/ 589 w 112"/>
                <a:gd name="T15" fmla="*/ 118 h 109"/>
                <a:gd name="T16" fmla="*/ 328 w 112"/>
                <a:gd name="T17" fmla="*/ 0 h 109"/>
                <a:gd name="T18" fmla="*/ 0 w 112"/>
                <a:gd name="T19" fmla="*/ 308 h 109"/>
                <a:gd name="T20" fmla="*/ 323 w 112"/>
                <a:gd name="T21" fmla="*/ 611 h 109"/>
                <a:gd name="T22" fmla="*/ 622 w 112"/>
                <a:gd name="T23" fmla="*/ 331 h 109"/>
                <a:gd name="T24" fmla="*/ 622 w 112"/>
                <a:gd name="T25" fmla="*/ 303 h 109"/>
                <a:gd name="T26" fmla="*/ 372 w 112"/>
                <a:gd name="T27" fmla="*/ 303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2" h="109">
                  <a:moveTo>
                    <a:pt x="67" y="54"/>
                  </a:moveTo>
                  <a:cubicBezTo>
                    <a:pt x="67" y="66"/>
                    <a:pt x="67" y="66"/>
                    <a:pt x="67" y="66"/>
                  </a:cubicBezTo>
                  <a:cubicBezTo>
                    <a:pt x="96" y="66"/>
                    <a:pt x="96" y="66"/>
                    <a:pt x="96" y="66"/>
                  </a:cubicBezTo>
                  <a:cubicBezTo>
                    <a:pt x="96" y="83"/>
                    <a:pt x="77" y="97"/>
                    <a:pt x="59" y="97"/>
                  </a:cubicBezTo>
                  <a:cubicBezTo>
                    <a:pt x="34" y="97"/>
                    <a:pt x="14" y="77"/>
                    <a:pt x="14" y="55"/>
                  </a:cubicBezTo>
                  <a:cubicBezTo>
                    <a:pt x="14" y="31"/>
                    <a:pt x="34" y="12"/>
                    <a:pt x="60" y="12"/>
                  </a:cubicBezTo>
                  <a:cubicBezTo>
                    <a:pt x="74" y="12"/>
                    <a:pt x="88" y="19"/>
                    <a:pt x="96" y="29"/>
                  </a:cubicBezTo>
                  <a:cubicBezTo>
                    <a:pt x="106" y="21"/>
                    <a:pt x="106" y="21"/>
                    <a:pt x="106" y="21"/>
                  </a:cubicBezTo>
                  <a:cubicBezTo>
                    <a:pt x="95" y="8"/>
                    <a:pt x="77" y="0"/>
                    <a:pt x="59" y="0"/>
                  </a:cubicBezTo>
                  <a:cubicBezTo>
                    <a:pt x="26" y="0"/>
                    <a:pt x="0" y="25"/>
                    <a:pt x="0" y="55"/>
                  </a:cubicBezTo>
                  <a:cubicBezTo>
                    <a:pt x="0" y="84"/>
                    <a:pt x="26" y="109"/>
                    <a:pt x="58" y="109"/>
                  </a:cubicBezTo>
                  <a:cubicBezTo>
                    <a:pt x="90" y="109"/>
                    <a:pt x="112" y="87"/>
                    <a:pt x="112" y="59"/>
                  </a:cubicBezTo>
                  <a:cubicBezTo>
                    <a:pt x="112" y="54"/>
                    <a:pt x="112" y="54"/>
                    <a:pt x="112" y="54"/>
                  </a:cubicBezTo>
                  <a:lnTo>
                    <a:pt x="67"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40" name="Freeform 11"/>
            <p:cNvSpPr>
              <a:spLocks/>
            </p:cNvSpPr>
            <p:nvPr userDrawn="1"/>
          </p:nvSpPr>
          <p:spPr bwMode="auto">
            <a:xfrm>
              <a:off x="2715" y="191"/>
              <a:ext cx="262" cy="258"/>
            </a:xfrm>
            <a:custGeom>
              <a:avLst/>
              <a:gdLst>
                <a:gd name="T0" fmla="*/ 262 w 262"/>
                <a:gd name="T1" fmla="*/ 258 h 258"/>
                <a:gd name="T2" fmla="*/ 127 w 262"/>
                <a:gd name="T3" fmla="*/ 0 h 258"/>
                <a:gd name="T4" fmla="*/ 0 w 262"/>
                <a:gd name="T5" fmla="*/ 258 h 258"/>
                <a:gd name="T6" fmla="*/ 38 w 262"/>
                <a:gd name="T7" fmla="*/ 258 h 258"/>
                <a:gd name="T8" fmla="*/ 132 w 262"/>
                <a:gd name="T9" fmla="*/ 69 h 258"/>
                <a:gd name="T10" fmla="*/ 179 w 262"/>
                <a:gd name="T11" fmla="*/ 168 h 258"/>
                <a:gd name="T12" fmla="*/ 113 w 262"/>
                <a:gd name="T13" fmla="*/ 168 h 258"/>
                <a:gd name="T14" fmla="*/ 101 w 262"/>
                <a:gd name="T15" fmla="*/ 197 h 258"/>
                <a:gd name="T16" fmla="*/ 193 w 262"/>
                <a:gd name="T17" fmla="*/ 197 h 258"/>
                <a:gd name="T18" fmla="*/ 224 w 262"/>
                <a:gd name="T19" fmla="*/ 258 h 258"/>
                <a:gd name="T20" fmla="*/ 262 w 262"/>
                <a:gd name="T21" fmla="*/ 258 h 2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2" h="258">
                  <a:moveTo>
                    <a:pt x="262" y="258"/>
                  </a:moveTo>
                  <a:lnTo>
                    <a:pt x="127" y="0"/>
                  </a:lnTo>
                  <a:lnTo>
                    <a:pt x="0" y="258"/>
                  </a:lnTo>
                  <a:lnTo>
                    <a:pt x="38" y="258"/>
                  </a:lnTo>
                  <a:lnTo>
                    <a:pt x="132" y="69"/>
                  </a:lnTo>
                  <a:lnTo>
                    <a:pt x="179" y="168"/>
                  </a:lnTo>
                  <a:lnTo>
                    <a:pt x="113" y="168"/>
                  </a:lnTo>
                  <a:lnTo>
                    <a:pt x="101" y="197"/>
                  </a:lnTo>
                  <a:lnTo>
                    <a:pt x="193" y="197"/>
                  </a:lnTo>
                  <a:lnTo>
                    <a:pt x="224" y="258"/>
                  </a:lnTo>
                  <a:lnTo>
                    <a:pt x="262" y="2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41" name="Freeform 12"/>
            <p:cNvSpPr>
              <a:spLocks/>
            </p:cNvSpPr>
            <p:nvPr userDrawn="1"/>
          </p:nvSpPr>
          <p:spPr bwMode="auto">
            <a:xfrm>
              <a:off x="2960" y="203"/>
              <a:ext cx="163" cy="246"/>
            </a:xfrm>
            <a:custGeom>
              <a:avLst/>
              <a:gdLst>
                <a:gd name="T0" fmla="*/ 100 w 163"/>
                <a:gd name="T1" fmla="*/ 29 h 246"/>
                <a:gd name="T2" fmla="*/ 163 w 163"/>
                <a:gd name="T3" fmla="*/ 29 h 246"/>
                <a:gd name="T4" fmla="*/ 163 w 163"/>
                <a:gd name="T5" fmla="*/ 0 h 246"/>
                <a:gd name="T6" fmla="*/ 0 w 163"/>
                <a:gd name="T7" fmla="*/ 0 h 246"/>
                <a:gd name="T8" fmla="*/ 0 w 163"/>
                <a:gd name="T9" fmla="*/ 29 h 246"/>
                <a:gd name="T10" fmla="*/ 64 w 163"/>
                <a:gd name="T11" fmla="*/ 29 h 246"/>
                <a:gd name="T12" fmla="*/ 64 w 163"/>
                <a:gd name="T13" fmla="*/ 246 h 246"/>
                <a:gd name="T14" fmla="*/ 100 w 163"/>
                <a:gd name="T15" fmla="*/ 246 h 246"/>
                <a:gd name="T16" fmla="*/ 100 w 163"/>
                <a:gd name="T17" fmla="*/ 29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6">
                  <a:moveTo>
                    <a:pt x="100" y="29"/>
                  </a:moveTo>
                  <a:lnTo>
                    <a:pt x="163" y="29"/>
                  </a:lnTo>
                  <a:lnTo>
                    <a:pt x="163" y="0"/>
                  </a:lnTo>
                  <a:lnTo>
                    <a:pt x="0" y="0"/>
                  </a:lnTo>
                  <a:lnTo>
                    <a:pt x="0" y="29"/>
                  </a:lnTo>
                  <a:lnTo>
                    <a:pt x="64" y="29"/>
                  </a:lnTo>
                  <a:lnTo>
                    <a:pt x="64" y="246"/>
                  </a:lnTo>
                  <a:lnTo>
                    <a:pt x="100" y="246"/>
                  </a:lnTo>
                  <a:lnTo>
                    <a:pt x="100"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42" name="Freeform 13"/>
            <p:cNvSpPr>
              <a:spLocks/>
            </p:cNvSpPr>
            <p:nvPr userDrawn="1"/>
          </p:nvSpPr>
          <p:spPr bwMode="auto">
            <a:xfrm>
              <a:off x="3171" y="203"/>
              <a:ext cx="144" cy="246"/>
            </a:xfrm>
            <a:custGeom>
              <a:avLst/>
              <a:gdLst>
                <a:gd name="T0" fmla="*/ 0 w 144"/>
                <a:gd name="T1" fmla="*/ 246 h 246"/>
                <a:gd name="T2" fmla="*/ 144 w 144"/>
                <a:gd name="T3" fmla="*/ 246 h 246"/>
                <a:gd name="T4" fmla="*/ 144 w 144"/>
                <a:gd name="T5" fmla="*/ 218 h 246"/>
                <a:gd name="T6" fmla="*/ 33 w 144"/>
                <a:gd name="T7" fmla="*/ 218 h 246"/>
                <a:gd name="T8" fmla="*/ 33 w 144"/>
                <a:gd name="T9" fmla="*/ 137 h 246"/>
                <a:gd name="T10" fmla="*/ 141 w 144"/>
                <a:gd name="T11" fmla="*/ 137 h 246"/>
                <a:gd name="T12" fmla="*/ 141 w 144"/>
                <a:gd name="T13" fmla="*/ 111 h 246"/>
                <a:gd name="T14" fmla="*/ 33 w 144"/>
                <a:gd name="T15" fmla="*/ 111 h 246"/>
                <a:gd name="T16" fmla="*/ 33 w 144"/>
                <a:gd name="T17" fmla="*/ 29 h 246"/>
                <a:gd name="T18" fmla="*/ 144 w 144"/>
                <a:gd name="T19" fmla="*/ 29 h 246"/>
                <a:gd name="T20" fmla="*/ 144 w 144"/>
                <a:gd name="T21" fmla="*/ 0 h 246"/>
                <a:gd name="T22" fmla="*/ 0 w 144"/>
                <a:gd name="T23" fmla="*/ 0 h 246"/>
                <a:gd name="T24" fmla="*/ 0 w 144"/>
                <a:gd name="T25" fmla="*/ 246 h 2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4" h="246">
                  <a:moveTo>
                    <a:pt x="0" y="246"/>
                  </a:moveTo>
                  <a:lnTo>
                    <a:pt x="144" y="246"/>
                  </a:lnTo>
                  <a:lnTo>
                    <a:pt x="144" y="218"/>
                  </a:lnTo>
                  <a:lnTo>
                    <a:pt x="33" y="218"/>
                  </a:lnTo>
                  <a:lnTo>
                    <a:pt x="33" y="137"/>
                  </a:lnTo>
                  <a:lnTo>
                    <a:pt x="141" y="137"/>
                  </a:lnTo>
                  <a:lnTo>
                    <a:pt x="141" y="111"/>
                  </a:lnTo>
                  <a:lnTo>
                    <a:pt x="33" y="111"/>
                  </a:lnTo>
                  <a:lnTo>
                    <a:pt x="33" y="29"/>
                  </a:lnTo>
                  <a:lnTo>
                    <a:pt x="144" y="29"/>
                  </a:lnTo>
                  <a:lnTo>
                    <a:pt x="144" y="0"/>
                  </a:lnTo>
                  <a:lnTo>
                    <a:pt x="0" y="0"/>
                  </a:lnTo>
                  <a:lnTo>
                    <a:pt x="0" y="2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43" name="Freeform 14"/>
            <p:cNvSpPr>
              <a:spLocks/>
            </p:cNvSpPr>
            <p:nvPr userDrawn="1"/>
          </p:nvSpPr>
          <p:spPr bwMode="auto">
            <a:xfrm>
              <a:off x="3360" y="196"/>
              <a:ext cx="170" cy="258"/>
            </a:xfrm>
            <a:custGeom>
              <a:avLst/>
              <a:gdLst>
                <a:gd name="T0" fmla="*/ 380 w 72"/>
                <a:gd name="T1" fmla="*/ 90 h 109"/>
                <a:gd name="T2" fmla="*/ 217 w 72"/>
                <a:gd name="T3" fmla="*/ 0 h 109"/>
                <a:gd name="T4" fmla="*/ 28 w 72"/>
                <a:gd name="T5" fmla="*/ 151 h 109"/>
                <a:gd name="T6" fmla="*/ 168 w 72"/>
                <a:gd name="T7" fmla="*/ 303 h 109"/>
                <a:gd name="T8" fmla="*/ 213 w 72"/>
                <a:gd name="T9" fmla="*/ 320 h 109"/>
                <a:gd name="T10" fmla="*/ 323 w 72"/>
                <a:gd name="T11" fmla="*/ 431 h 109"/>
                <a:gd name="T12" fmla="*/ 201 w 72"/>
                <a:gd name="T13" fmla="*/ 544 h 109"/>
                <a:gd name="T14" fmla="*/ 78 w 72"/>
                <a:gd name="T15" fmla="*/ 431 h 109"/>
                <a:gd name="T16" fmla="*/ 0 w 72"/>
                <a:gd name="T17" fmla="*/ 447 h 109"/>
                <a:gd name="T18" fmla="*/ 196 w 72"/>
                <a:gd name="T19" fmla="*/ 611 h 109"/>
                <a:gd name="T20" fmla="*/ 401 w 72"/>
                <a:gd name="T21" fmla="*/ 431 h 109"/>
                <a:gd name="T22" fmla="*/ 241 w 72"/>
                <a:gd name="T23" fmla="*/ 253 h 109"/>
                <a:gd name="T24" fmla="*/ 196 w 72"/>
                <a:gd name="T25" fmla="*/ 234 h 109"/>
                <a:gd name="T26" fmla="*/ 106 w 72"/>
                <a:gd name="T27" fmla="*/ 151 h 109"/>
                <a:gd name="T28" fmla="*/ 213 w 72"/>
                <a:gd name="T29" fmla="*/ 73 h 109"/>
                <a:gd name="T30" fmla="*/ 319 w 72"/>
                <a:gd name="T31" fmla="*/ 123 h 109"/>
                <a:gd name="T32" fmla="*/ 380 w 72"/>
                <a:gd name="T33" fmla="*/ 90 h 1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2" h="109">
                  <a:moveTo>
                    <a:pt x="68" y="16"/>
                  </a:moveTo>
                  <a:cubicBezTo>
                    <a:pt x="62" y="6"/>
                    <a:pt x="51" y="0"/>
                    <a:pt x="39" y="0"/>
                  </a:cubicBezTo>
                  <a:cubicBezTo>
                    <a:pt x="21" y="0"/>
                    <a:pt x="5" y="11"/>
                    <a:pt x="5" y="27"/>
                  </a:cubicBezTo>
                  <a:cubicBezTo>
                    <a:pt x="5" y="42"/>
                    <a:pt x="17" y="49"/>
                    <a:pt x="30" y="54"/>
                  </a:cubicBezTo>
                  <a:cubicBezTo>
                    <a:pt x="38" y="57"/>
                    <a:pt x="38" y="57"/>
                    <a:pt x="38" y="57"/>
                  </a:cubicBezTo>
                  <a:cubicBezTo>
                    <a:pt x="48" y="61"/>
                    <a:pt x="58" y="66"/>
                    <a:pt x="58" y="77"/>
                  </a:cubicBezTo>
                  <a:cubicBezTo>
                    <a:pt x="58" y="88"/>
                    <a:pt x="49" y="97"/>
                    <a:pt x="36" y="97"/>
                  </a:cubicBezTo>
                  <a:cubicBezTo>
                    <a:pt x="24" y="97"/>
                    <a:pt x="14" y="89"/>
                    <a:pt x="14" y="77"/>
                  </a:cubicBezTo>
                  <a:cubicBezTo>
                    <a:pt x="0" y="80"/>
                    <a:pt x="0" y="80"/>
                    <a:pt x="0" y="80"/>
                  </a:cubicBezTo>
                  <a:cubicBezTo>
                    <a:pt x="2" y="97"/>
                    <a:pt x="17" y="109"/>
                    <a:pt x="35" y="109"/>
                  </a:cubicBezTo>
                  <a:cubicBezTo>
                    <a:pt x="56" y="109"/>
                    <a:pt x="72" y="96"/>
                    <a:pt x="72" y="77"/>
                  </a:cubicBezTo>
                  <a:cubicBezTo>
                    <a:pt x="72" y="59"/>
                    <a:pt x="60" y="51"/>
                    <a:pt x="43" y="45"/>
                  </a:cubicBezTo>
                  <a:cubicBezTo>
                    <a:pt x="35" y="42"/>
                    <a:pt x="35" y="42"/>
                    <a:pt x="35" y="42"/>
                  </a:cubicBezTo>
                  <a:cubicBezTo>
                    <a:pt x="28" y="40"/>
                    <a:pt x="19" y="36"/>
                    <a:pt x="19" y="27"/>
                  </a:cubicBezTo>
                  <a:cubicBezTo>
                    <a:pt x="19" y="18"/>
                    <a:pt x="29" y="13"/>
                    <a:pt x="38" y="13"/>
                  </a:cubicBezTo>
                  <a:cubicBezTo>
                    <a:pt x="47" y="13"/>
                    <a:pt x="53" y="16"/>
                    <a:pt x="57" y="22"/>
                  </a:cubicBezTo>
                  <a:lnTo>
                    <a:pt x="68"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pic>
        <p:nvPicPr>
          <p:cNvPr id="21" name="Picture 20"/>
          <p:cNvPicPr>
            <a:picLocks noChangeAspect="1"/>
          </p:cNvPicPr>
          <p:nvPr userDrawn="1"/>
        </p:nvPicPr>
        <p:blipFill rotWithShape="1">
          <a:blip r:embed="rId13" cstate="print">
            <a:extLst>
              <a:ext uri="{28A0092B-C50C-407E-A947-70E740481C1C}">
                <a14:useLocalDpi xmlns:a14="http://schemas.microsoft.com/office/drawing/2010/main" val="0"/>
              </a:ext>
            </a:extLst>
          </a:blip>
          <a:srcRect l="-234" t="49207" r="234" b="38094"/>
          <a:stretch/>
        </p:blipFill>
        <p:spPr>
          <a:xfrm>
            <a:off x="-21444" y="5932488"/>
            <a:ext cx="9165444" cy="609600"/>
          </a:xfrm>
          <a:prstGeom prst="rect">
            <a:avLst/>
          </a:prstGeom>
        </p:spPr>
      </p:pic>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ftr="0" dt="0"/>
  <p:txStyles>
    <p:titleStyle>
      <a:lvl1pPr algn="l" rtl="0" eaLnBrk="1" fontAlgn="base" hangingPunct="1">
        <a:spcBef>
          <a:spcPct val="0"/>
        </a:spcBef>
        <a:spcAft>
          <a:spcPct val="0"/>
        </a:spcAft>
        <a:defRPr sz="2800" b="1" kern="1200">
          <a:solidFill>
            <a:srgbClr val="E66E32"/>
          </a:solidFill>
          <a:latin typeface="Arial" pitchFamily="34" charset="0"/>
          <a:ea typeface="+mj-ea"/>
          <a:cs typeface="Arial" pitchFamily="34" charset="0"/>
        </a:defRPr>
      </a:lvl1pPr>
      <a:lvl2pPr algn="l" rtl="0" eaLnBrk="1" fontAlgn="base" hangingPunct="1">
        <a:spcBef>
          <a:spcPct val="0"/>
        </a:spcBef>
        <a:spcAft>
          <a:spcPct val="0"/>
        </a:spcAft>
        <a:defRPr sz="3000" b="1">
          <a:solidFill>
            <a:srgbClr val="622567"/>
          </a:solidFill>
          <a:latin typeface="Arial" charset="0"/>
          <a:cs typeface="Arial" charset="0"/>
        </a:defRPr>
      </a:lvl2pPr>
      <a:lvl3pPr algn="l" rtl="0" eaLnBrk="1" fontAlgn="base" hangingPunct="1">
        <a:spcBef>
          <a:spcPct val="0"/>
        </a:spcBef>
        <a:spcAft>
          <a:spcPct val="0"/>
        </a:spcAft>
        <a:defRPr sz="3000" b="1">
          <a:solidFill>
            <a:srgbClr val="622567"/>
          </a:solidFill>
          <a:latin typeface="Arial" charset="0"/>
          <a:cs typeface="Arial" charset="0"/>
        </a:defRPr>
      </a:lvl3pPr>
      <a:lvl4pPr algn="l" rtl="0" eaLnBrk="1" fontAlgn="base" hangingPunct="1">
        <a:spcBef>
          <a:spcPct val="0"/>
        </a:spcBef>
        <a:spcAft>
          <a:spcPct val="0"/>
        </a:spcAft>
        <a:defRPr sz="3000" b="1">
          <a:solidFill>
            <a:srgbClr val="622567"/>
          </a:solidFill>
          <a:latin typeface="Arial" charset="0"/>
          <a:cs typeface="Arial" charset="0"/>
        </a:defRPr>
      </a:lvl4pPr>
      <a:lvl5pPr algn="l" rtl="0" eaLnBrk="1" fontAlgn="base" hangingPunct="1">
        <a:spcBef>
          <a:spcPct val="0"/>
        </a:spcBef>
        <a:spcAft>
          <a:spcPct val="0"/>
        </a:spcAft>
        <a:defRPr sz="3000" b="1">
          <a:solidFill>
            <a:srgbClr val="622567"/>
          </a:solidFill>
          <a:latin typeface="Arial" charset="0"/>
          <a:cs typeface="Arial" charset="0"/>
        </a:defRPr>
      </a:lvl5pPr>
      <a:lvl6pPr marL="457200" algn="l" rtl="0" eaLnBrk="1" fontAlgn="base" hangingPunct="1">
        <a:spcBef>
          <a:spcPct val="0"/>
        </a:spcBef>
        <a:spcAft>
          <a:spcPct val="0"/>
        </a:spcAft>
        <a:defRPr sz="4400">
          <a:solidFill>
            <a:srgbClr val="0094B3"/>
          </a:solidFill>
          <a:latin typeface="Arial" charset="0"/>
          <a:cs typeface="Arial" charset="0"/>
        </a:defRPr>
      </a:lvl6pPr>
      <a:lvl7pPr marL="914400" algn="l" rtl="0" eaLnBrk="1" fontAlgn="base" hangingPunct="1">
        <a:spcBef>
          <a:spcPct val="0"/>
        </a:spcBef>
        <a:spcAft>
          <a:spcPct val="0"/>
        </a:spcAft>
        <a:defRPr sz="4400">
          <a:solidFill>
            <a:srgbClr val="0094B3"/>
          </a:solidFill>
          <a:latin typeface="Arial" charset="0"/>
          <a:cs typeface="Arial" charset="0"/>
        </a:defRPr>
      </a:lvl7pPr>
      <a:lvl8pPr marL="1371600" algn="l" rtl="0" eaLnBrk="1" fontAlgn="base" hangingPunct="1">
        <a:spcBef>
          <a:spcPct val="0"/>
        </a:spcBef>
        <a:spcAft>
          <a:spcPct val="0"/>
        </a:spcAft>
        <a:defRPr sz="4400">
          <a:solidFill>
            <a:srgbClr val="0094B3"/>
          </a:solidFill>
          <a:latin typeface="Arial" charset="0"/>
          <a:cs typeface="Arial" charset="0"/>
        </a:defRPr>
      </a:lvl8pPr>
      <a:lvl9pPr marL="1828800" algn="l" rtl="0" eaLnBrk="1" fontAlgn="base" hangingPunct="1">
        <a:spcBef>
          <a:spcPct val="0"/>
        </a:spcBef>
        <a:spcAft>
          <a:spcPct val="0"/>
        </a:spcAft>
        <a:defRPr sz="4400">
          <a:solidFill>
            <a:srgbClr val="0094B3"/>
          </a:solidFill>
          <a:latin typeface="Arial" charset="0"/>
          <a:cs typeface="Arial" charset="0"/>
        </a:defRPr>
      </a:lvl9pPr>
    </p:titleStyle>
    <p:bodyStyle>
      <a:lvl1pPr marL="342900" indent="-342900" algn="l" rtl="0" eaLnBrk="1" fontAlgn="base" hangingPunct="1">
        <a:spcBef>
          <a:spcPct val="20000"/>
        </a:spcBef>
        <a:spcAft>
          <a:spcPct val="0"/>
        </a:spcAft>
        <a:buFont typeface="Wingdings" pitchFamily="2" charset="2"/>
        <a:buChar char="§"/>
        <a:defRPr sz="2800" kern="1200">
          <a:solidFill>
            <a:srgbClr val="51626F"/>
          </a:solidFill>
          <a:latin typeface="Arial" pitchFamily="34" charset="0"/>
          <a:ea typeface="+mn-ea"/>
          <a:cs typeface="Arial" pitchFamily="34" charset="0"/>
        </a:defRPr>
      </a:lvl1pPr>
      <a:lvl2pPr marL="742950" indent="-285750" algn="l" rtl="0" eaLnBrk="1" fontAlgn="base" hangingPunct="1">
        <a:spcBef>
          <a:spcPct val="20000"/>
        </a:spcBef>
        <a:spcAft>
          <a:spcPct val="0"/>
        </a:spcAft>
        <a:buClr>
          <a:srgbClr val="622567"/>
        </a:buClr>
        <a:buFont typeface="Wingdings" pitchFamily="2" charset="2"/>
        <a:buChar char="§"/>
        <a:defRPr sz="2400" kern="1200">
          <a:solidFill>
            <a:srgbClr val="51626F"/>
          </a:solidFill>
          <a:latin typeface="Arial" pitchFamily="34" charset="0"/>
          <a:ea typeface="+mn-ea"/>
          <a:cs typeface="Arial" pitchFamily="34" charset="0"/>
        </a:defRPr>
      </a:lvl2pPr>
      <a:lvl3pPr marL="1143000" indent="-228600" algn="l" rtl="0" eaLnBrk="1" fontAlgn="base" hangingPunct="1">
        <a:spcBef>
          <a:spcPct val="20000"/>
        </a:spcBef>
        <a:spcAft>
          <a:spcPct val="0"/>
        </a:spcAft>
        <a:buClr>
          <a:srgbClr val="E66E32"/>
        </a:buClr>
        <a:buFont typeface="Wingdings" pitchFamily="2" charset="2"/>
        <a:buChar char="§"/>
        <a:defRPr sz="2000" kern="1200">
          <a:solidFill>
            <a:srgbClr val="51626F"/>
          </a:solidFill>
          <a:latin typeface="Arial" pitchFamily="34" charset="0"/>
          <a:ea typeface="+mn-ea"/>
          <a:cs typeface="Arial" pitchFamily="34" charset="0"/>
        </a:defRPr>
      </a:lvl3pPr>
      <a:lvl4pPr marL="1485900" indent="-228600" algn="l" rtl="0" eaLnBrk="1" fontAlgn="base" hangingPunct="1">
        <a:spcBef>
          <a:spcPct val="20000"/>
        </a:spcBef>
        <a:spcAft>
          <a:spcPct val="0"/>
        </a:spcAft>
        <a:buClr>
          <a:srgbClr val="51626F"/>
        </a:buClr>
        <a:buFont typeface="Wingdings" pitchFamily="2" charset="2"/>
        <a:buChar char="§"/>
        <a:defRPr kern="1200">
          <a:solidFill>
            <a:srgbClr val="51626F"/>
          </a:solidFill>
          <a:latin typeface="Arial" pitchFamily="34" charset="0"/>
          <a:ea typeface="+mn-ea"/>
          <a:cs typeface="Arial" pitchFamily="34" charset="0"/>
        </a:defRPr>
      </a:lvl4pPr>
      <a:lvl5pPr marL="1831975" indent="-228600" algn="l" rtl="0" eaLnBrk="1" fontAlgn="base" hangingPunct="1">
        <a:spcBef>
          <a:spcPct val="20000"/>
        </a:spcBef>
        <a:spcAft>
          <a:spcPct val="0"/>
        </a:spcAft>
        <a:buClr>
          <a:schemeClr val="bg2"/>
        </a:buClr>
        <a:buFont typeface="Wingdings" pitchFamily="2" charset="2"/>
        <a:buChar char="§"/>
        <a:defRPr kern="1200">
          <a:solidFill>
            <a:schemeClr val="bg2"/>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2"/>
          <p:cNvSpPr>
            <a:spLocks noGrp="1"/>
          </p:cNvSpPr>
          <p:nvPr>
            <p:ph type="ctrTitle"/>
          </p:nvPr>
        </p:nvSpPr>
        <p:spPr>
          <a:xfrm>
            <a:off x="228600" y="3810000"/>
            <a:ext cx="8686800" cy="2590800"/>
          </a:xfrm>
        </p:spPr>
        <p:txBody>
          <a:bodyPr>
            <a:noAutofit/>
          </a:bodyPr>
          <a:lstStyle/>
          <a:p>
            <a:pPr algn="ctr">
              <a:spcBef>
                <a:spcPts val="1200"/>
              </a:spcBef>
              <a:spcAft>
                <a:spcPts val="0"/>
              </a:spcAft>
            </a:pPr>
            <a:br>
              <a:rPr lang="en-US" altLang="en-US" sz="2000" dirty="0">
                <a:latin typeface="Arial" charset="0"/>
                <a:cs typeface="Arial" charset="0"/>
              </a:rPr>
            </a:br>
            <a:r>
              <a:rPr lang="en-US" altLang="en-US" sz="2000" b="1" dirty="0">
                <a:latin typeface="Arial" charset="0"/>
                <a:cs typeface="Arial" charset="0"/>
              </a:rPr>
              <a:t>The Catholic University of America Columbus School of Law:</a:t>
            </a:r>
            <a:br>
              <a:rPr lang="en-US" altLang="en-US" sz="2000" b="1" dirty="0">
                <a:latin typeface="Arial" charset="0"/>
                <a:cs typeface="Arial" charset="0"/>
              </a:rPr>
            </a:br>
            <a:r>
              <a:rPr lang="en-US" altLang="en-US" sz="2000" b="1" dirty="0">
                <a:latin typeface="Arial" charset="0"/>
                <a:cs typeface="Arial" charset="0"/>
              </a:rPr>
              <a:t>Conference on Developments in the Regulation of Financial Products 2024</a:t>
            </a:r>
            <a:br>
              <a:rPr lang="en-US" altLang="en-US" sz="2000" b="1" dirty="0">
                <a:latin typeface="Arial" charset="0"/>
                <a:cs typeface="Arial" charset="0"/>
              </a:rPr>
            </a:br>
            <a:br>
              <a:rPr lang="en-US" altLang="en-US" sz="2000" b="1" dirty="0">
                <a:latin typeface="Arial" charset="0"/>
                <a:cs typeface="Arial" charset="0"/>
              </a:rPr>
            </a:br>
            <a:r>
              <a:rPr lang="en-US" altLang="en-US" sz="2000" b="1" dirty="0">
                <a:latin typeface="Arial" charset="0"/>
                <a:cs typeface="Arial" charset="0"/>
              </a:rPr>
              <a:t>Registered Fund and ETF Developments Panel</a:t>
            </a:r>
            <a:br>
              <a:rPr lang="en-US" altLang="en-US" sz="2000" b="1" dirty="0">
                <a:latin typeface="Arial" charset="0"/>
                <a:cs typeface="Arial" charset="0"/>
              </a:rPr>
            </a:br>
            <a:br>
              <a:rPr lang="en-US" altLang="en-US" sz="2000" b="1" dirty="0">
                <a:latin typeface="Arial" charset="0"/>
                <a:cs typeface="Arial" charset="0"/>
              </a:rPr>
            </a:br>
            <a:r>
              <a:rPr lang="en-US" altLang="en-US" sz="2000" b="1" dirty="0">
                <a:latin typeface="Arial" charset="0"/>
                <a:cs typeface="Arial" charset="0"/>
              </a:rPr>
              <a:t>[Draft 09/25/2025]</a:t>
            </a:r>
            <a:endParaRPr lang="en-US" altLang="en-US" sz="2000" b="1" dirty="0">
              <a:solidFill>
                <a:srgbClr val="FF0000"/>
              </a:solidFill>
              <a:latin typeface="Arial" charset="0"/>
              <a:cs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0D792-7E21-ADE4-47F2-FE512E483F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9D8E67-1D51-29C7-445D-4D5579E1F692}"/>
              </a:ext>
            </a:extLst>
          </p:cNvPr>
          <p:cNvSpPr>
            <a:spLocks noGrp="1"/>
          </p:cNvSpPr>
          <p:nvPr>
            <p:ph type="title"/>
          </p:nvPr>
        </p:nvSpPr>
        <p:spPr/>
        <p:txBody>
          <a:bodyPr/>
          <a:lstStyle/>
          <a:p>
            <a:r>
              <a:rPr lang="en-US" b="1" cap="all" dirty="0"/>
              <a:t>Regulatory round-up</a:t>
            </a:r>
          </a:p>
        </p:txBody>
      </p:sp>
    </p:spTree>
    <p:extLst>
      <p:ext uri="{BB962C8B-B14F-4D97-AF65-F5344CB8AC3E}">
        <p14:creationId xmlns:p14="http://schemas.microsoft.com/office/powerpoint/2010/main" val="773363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D40B0-3B95-6A45-BA68-0220E23668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0F2FF4-C465-0EFA-72E2-8BEC40B65989}"/>
              </a:ext>
            </a:extLst>
          </p:cNvPr>
          <p:cNvSpPr>
            <a:spLocks noGrp="1"/>
          </p:cNvSpPr>
          <p:nvPr>
            <p:ph type="title"/>
          </p:nvPr>
        </p:nvSpPr>
        <p:spPr>
          <a:xfrm>
            <a:off x="457200" y="514595"/>
            <a:ext cx="8229600" cy="808038"/>
          </a:xfrm>
        </p:spPr>
        <p:txBody>
          <a:bodyPr/>
          <a:lstStyle/>
          <a:p>
            <a:r>
              <a:rPr lang="en-US" dirty="0"/>
              <a:t>Other registered fund developments</a:t>
            </a:r>
          </a:p>
        </p:txBody>
      </p:sp>
      <p:sp>
        <p:nvSpPr>
          <p:cNvPr id="3" name="Content Placeholder 2">
            <a:extLst>
              <a:ext uri="{FF2B5EF4-FFF2-40B4-BE49-F238E27FC236}">
                <a16:creationId xmlns:a16="http://schemas.microsoft.com/office/drawing/2014/main" id="{65248001-7BC2-50B3-12FA-73BD0817D013}"/>
              </a:ext>
            </a:extLst>
          </p:cNvPr>
          <p:cNvSpPr>
            <a:spLocks noGrp="1"/>
          </p:cNvSpPr>
          <p:nvPr>
            <p:ph idx="1"/>
          </p:nvPr>
        </p:nvSpPr>
        <p:spPr>
          <a:xfrm>
            <a:off x="457200" y="1524000"/>
            <a:ext cx="8229600" cy="4602163"/>
          </a:xfrm>
        </p:spPr>
        <p:txBody>
          <a:bodyPr/>
          <a:lstStyle/>
          <a:p>
            <a:pPr>
              <a:spcAft>
                <a:spcPts val="1800"/>
              </a:spcAft>
            </a:pPr>
            <a:r>
              <a:rPr lang="en-US" sz="1800" dirty="0"/>
              <a:t>Supreme Court to Consider 1940 Act Private Right of Action under Section 47(b) in </a:t>
            </a:r>
            <a:r>
              <a:rPr lang="en-US" sz="1800" u="sng" dirty="0"/>
              <a:t>FS Credit Opportunities Corp., et al. v. Saba Capital Master Fund, Ltd., et al.</a:t>
            </a:r>
            <a:r>
              <a:rPr lang="en-US" sz="1800" i="1" dirty="0"/>
              <a:t>,</a:t>
            </a:r>
            <a:r>
              <a:rPr lang="en-US" sz="1800" dirty="0"/>
              <a:t> following Second Circuit ruling in the case that parties may bring a lawsuit under Section 47(b).</a:t>
            </a:r>
            <a:endParaRPr lang="en-US" sz="1800" i="1" dirty="0"/>
          </a:p>
          <a:p>
            <a:pPr>
              <a:spcAft>
                <a:spcPts val="1800"/>
              </a:spcAft>
            </a:pPr>
            <a:r>
              <a:rPr lang="en-US" sz="1800" dirty="0"/>
              <a:t>Pinnacle Advisors LLC – SEC Drops Liquidity Rule Enforcement Action</a:t>
            </a:r>
          </a:p>
          <a:p>
            <a:pPr>
              <a:spcAft>
                <a:spcPts val="1800"/>
              </a:spcAft>
            </a:pPr>
            <a:r>
              <a:rPr lang="en-US" sz="1800" dirty="0"/>
              <a:t>Fund Names Rule Update – Compliance date delayed. Industry continuing to push for substantive changes, but no further action has been taken by the SEC to date.</a:t>
            </a:r>
          </a:p>
        </p:txBody>
      </p:sp>
      <p:sp>
        <p:nvSpPr>
          <p:cNvPr id="4" name="Slide Number Placeholder 3">
            <a:extLst>
              <a:ext uri="{FF2B5EF4-FFF2-40B4-BE49-F238E27FC236}">
                <a16:creationId xmlns:a16="http://schemas.microsoft.com/office/drawing/2014/main" id="{0C198936-858B-D72E-B908-DB258E7DD5D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060B72-599F-467F-BCC1-B055FA908865}" type="slidenum">
              <a:rPr kumimoji="0" lang="en-US" sz="1000" b="0" i="0" u="none" strike="noStrike" kern="1200" cap="none" spc="0" normalizeH="0" baseline="0" noProof="0" smtClean="0">
                <a:ln>
                  <a:noFill/>
                </a:ln>
                <a:solidFill>
                  <a:srgbClr val="2352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dirty="0">
              <a:ln>
                <a:noFill/>
              </a:ln>
              <a:solidFill>
                <a:srgbClr val="23526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45235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7ADE1-EA6D-6958-F15D-F328A21CF3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E2E4DC-960A-2674-220A-457521BFCF59}"/>
              </a:ext>
            </a:extLst>
          </p:cNvPr>
          <p:cNvSpPr>
            <a:spLocks noGrp="1"/>
          </p:cNvSpPr>
          <p:nvPr>
            <p:ph type="title"/>
          </p:nvPr>
        </p:nvSpPr>
        <p:spPr/>
        <p:txBody>
          <a:bodyPr/>
          <a:lstStyle/>
          <a:p>
            <a:r>
              <a:rPr lang="en-US" b="1" cap="all" dirty="0"/>
              <a:t>Regulatory Environment for Registered funds</a:t>
            </a:r>
          </a:p>
        </p:txBody>
      </p:sp>
    </p:spTree>
    <p:extLst>
      <p:ext uri="{BB962C8B-B14F-4D97-AF65-F5344CB8AC3E}">
        <p14:creationId xmlns:p14="http://schemas.microsoft.com/office/powerpoint/2010/main" val="2204471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38BB0-68B1-404F-D377-A8D3B846E3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046BF6-D0CA-E59F-0293-5CB50212EADD}"/>
              </a:ext>
            </a:extLst>
          </p:cNvPr>
          <p:cNvSpPr>
            <a:spLocks noGrp="1"/>
          </p:cNvSpPr>
          <p:nvPr>
            <p:ph type="title"/>
          </p:nvPr>
        </p:nvSpPr>
        <p:spPr>
          <a:xfrm>
            <a:off x="609600" y="563562"/>
            <a:ext cx="8001000" cy="655638"/>
          </a:xfrm>
        </p:spPr>
        <p:txBody>
          <a:bodyPr/>
          <a:lstStyle/>
          <a:p>
            <a:r>
              <a:rPr lang="en-US" dirty="0"/>
              <a:t>Significant Regulatory initiatives</a:t>
            </a:r>
          </a:p>
        </p:txBody>
      </p:sp>
      <p:sp>
        <p:nvSpPr>
          <p:cNvPr id="3" name="Content Placeholder 2">
            <a:extLst>
              <a:ext uri="{FF2B5EF4-FFF2-40B4-BE49-F238E27FC236}">
                <a16:creationId xmlns:a16="http://schemas.microsoft.com/office/drawing/2014/main" id="{18DB5BD6-9142-237D-15D6-8271AEFDD5EB}"/>
              </a:ext>
            </a:extLst>
          </p:cNvPr>
          <p:cNvSpPr>
            <a:spLocks noGrp="1"/>
          </p:cNvSpPr>
          <p:nvPr>
            <p:ph idx="1"/>
          </p:nvPr>
        </p:nvSpPr>
        <p:spPr>
          <a:xfrm>
            <a:off x="533400" y="1219200"/>
            <a:ext cx="8229600" cy="4648200"/>
          </a:xfrm>
        </p:spPr>
        <p:txBody>
          <a:bodyPr/>
          <a:lstStyle/>
          <a:p>
            <a:pPr>
              <a:spcAft>
                <a:spcPts val="1200"/>
              </a:spcAft>
            </a:pPr>
            <a:r>
              <a:rPr lang="en-US" sz="1800" dirty="0"/>
              <a:t>Updated SEC </a:t>
            </a:r>
            <a:r>
              <a:rPr lang="en-US" sz="1800" dirty="0" err="1"/>
              <a:t>RegFlex</a:t>
            </a:r>
            <a:r>
              <a:rPr lang="en-US" sz="1800" dirty="0"/>
              <a:t> Agenda – Spring 2025</a:t>
            </a:r>
          </a:p>
          <a:p>
            <a:pPr>
              <a:spcAft>
                <a:spcPts val="1200"/>
              </a:spcAft>
            </a:pPr>
            <a:endParaRPr lang="en-US" sz="1800" dirty="0"/>
          </a:p>
          <a:p>
            <a:pPr>
              <a:spcAft>
                <a:spcPts val="1200"/>
              </a:spcAft>
            </a:pPr>
            <a:endParaRPr lang="en-US" sz="1800" dirty="0"/>
          </a:p>
          <a:p>
            <a:pPr>
              <a:spcAft>
                <a:spcPts val="1200"/>
              </a:spcAft>
            </a:pPr>
            <a:endParaRPr lang="en-US" sz="1800" dirty="0"/>
          </a:p>
          <a:p>
            <a:pPr>
              <a:spcAft>
                <a:spcPts val="1200"/>
              </a:spcAft>
            </a:pPr>
            <a:endParaRPr lang="en-US" sz="1800" dirty="0"/>
          </a:p>
          <a:p>
            <a:pPr>
              <a:spcAft>
                <a:spcPts val="1200"/>
              </a:spcAft>
            </a:pPr>
            <a:endParaRPr lang="en-US" sz="1800" dirty="0"/>
          </a:p>
          <a:p>
            <a:pPr>
              <a:spcAft>
                <a:spcPts val="1200"/>
              </a:spcAft>
            </a:pPr>
            <a:endParaRPr lang="en-US" sz="1800" dirty="0"/>
          </a:p>
          <a:p>
            <a:pPr>
              <a:spcAft>
                <a:spcPts val="1200"/>
              </a:spcAft>
            </a:pPr>
            <a:r>
              <a:rPr lang="en-US" sz="1800" dirty="0"/>
              <a:t>Registered Fund Cross-Trading – Rule 17a-7</a:t>
            </a:r>
          </a:p>
          <a:p>
            <a:pPr>
              <a:spcAft>
                <a:spcPts val="1200"/>
              </a:spcAft>
            </a:pPr>
            <a:r>
              <a:rPr lang="en-US" sz="1800" dirty="0"/>
              <a:t>1940 Act Modernization Effort</a:t>
            </a:r>
          </a:p>
          <a:p>
            <a:pPr marL="0" indent="0">
              <a:spcAft>
                <a:spcPts val="1200"/>
              </a:spcAft>
              <a:buNone/>
            </a:pPr>
            <a:endParaRPr lang="en-US" sz="1800" dirty="0"/>
          </a:p>
        </p:txBody>
      </p:sp>
      <p:sp>
        <p:nvSpPr>
          <p:cNvPr id="4" name="Slide Number Placeholder 3">
            <a:extLst>
              <a:ext uri="{FF2B5EF4-FFF2-40B4-BE49-F238E27FC236}">
                <a16:creationId xmlns:a16="http://schemas.microsoft.com/office/drawing/2014/main" id="{2A7ABB78-8327-DF89-E87C-523CB2A4709A}"/>
              </a:ext>
            </a:extLst>
          </p:cNvPr>
          <p:cNvSpPr>
            <a:spLocks noGrp="1"/>
          </p:cNvSpPr>
          <p:nvPr>
            <p:ph type="sldNum" sz="quarter" idx="11"/>
          </p:nvPr>
        </p:nvSpPr>
        <p:spPr>
          <a:xfrm>
            <a:off x="6858000" y="6629400"/>
            <a:ext cx="2133600" cy="192024"/>
          </a:xfrm>
          <a:prstGeom prst="rect">
            <a:avLst/>
          </a:prstGeom>
        </p:spPr>
        <p:txBody>
          <a:bodyPr vert="horz" lIns="91440" tIns="45720" rIns="91440" bIns="45720" rtlCol="0" anchor="ctr"/>
          <a:lstStyle>
            <a:defPPr>
              <a:defRPr lang="en-US"/>
            </a:defPPr>
            <a:lvl1pPr algn="r" rtl="0" fontAlgn="auto">
              <a:spcBef>
                <a:spcPts val="0"/>
              </a:spcBef>
              <a:spcAft>
                <a:spcPts val="0"/>
              </a:spcAft>
              <a:defRPr sz="1000" kern="1200">
                <a:solidFill>
                  <a:schemeClr val="bg2"/>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9489E26-CC76-44C1-88B5-9333B76C506F}" type="slidenum">
              <a:rPr kumimoji="0" lang="en-US" sz="1000" b="0" i="0" u="none" strike="noStrike" kern="1200" cap="none" spc="0" normalizeH="0" baseline="0" noProof="0" smtClean="0">
                <a:ln>
                  <a:noFill/>
                </a:ln>
                <a:solidFill>
                  <a:srgbClr val="2352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23526E"/>
              </a:solidFill>
              <a:effectLst/>
              <a:uLnTx/>
              <a:uFillTx/>
              <a:latin typeface="Arial" pitchFamily="34" charset="0"/>
              <a:ea typeface="+mn-ea"/>
              <a:cs typeface="Arial" pitchFamily="34" charset="0"/>
            </a:endParaRPr>
          </a:p>
        </p:txBody>
      </p:sp>
      <p:pic>
        <p:nvPicPr>
          <p:cNvPr id="6" name="Picture 5" descr="A screenshot of a computer&#10;&#10;AI-generated content may be incorrect.">
            <a:extLst>
              <a:ext uri="{FF2B5EF4-FFF2-40B4-BE49-F238E27FC236}">
                <a16:creationId xmlns:a16="http://schemas.microsoft.com/office/drawing/2014/main" id="{2226DA08-D694-461E-4E7A-A90E5B7DFD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8966" y="1676400"/>
            <a:ext cx="5958468" cy="2819400"/>
          </a:xfrm>
          <a:prstGeom prst="rect">
            <a:avLst/>
          </a:prstGeom>
        </p:spPr>
      </p:pic>
    </p:spTree>
    <p:extLst>
      <p:ext uri="{BB962C8B-B14F-4D97-AF65-F5344CB8AC3E}">
        <p14:creationId xmlns:p14="http://schemas.microsoft.com/office/powerpoint/2010/main" val="790381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a:t>ETF product developments</a:t>
            </a:r>
          </a:p>
        </p:txBody>
      </p:sp>
    </p:spTree>
    <p:extLst>
      <p:ext uri="{BB962C8B-B14F-4D97-AF65-F5344CB8AC3E}">
        <p14:creationId xmlns:p14="http://schemas.microsoft.com/office/powerpoint/2010/main" val="1798263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3562"/>
            <a:ext cx="8001000" cy="655638"/>
          </a:xfrm>
        </p:spPr>
        <p:txBody>
          <a:bodyPr/>
          <a:lstStyle/>
          <a:p>
            <a:r>
              <a:rPr lang="en-US" dirty="0"/>
              <a:t>ETF/</a:t>
            </a:r>
            <a:r>
              <a:rPr lang="en-US" dirty="0" err="1"/>
              <a:t>ETP</a:t>
            </a:r>
            <a:r>
              <a:rPr lang="en-US" dirty="0"/>
              <a:t> Developments</a:t>
            </a:r>
          </a:p>
        </p:txBody>
      </p:sp>
      <p:sp>
        <p:nvSpPr>
          <p:cNvPr id="3" name="Content Placeholder 2"/>
          <p:cNvSpPr>
            <a:spLocks noGrp="1"/>
          </p:cNvSpPr>
          <p:nvPr>
            <p:ph idx="1"/>
          </p:nvPr>
        </p:nvSpPr>
        <p:spPr>
          <a:xfrm>
            <a:off x="533400" y="1219200"/>
            <a:ext cx="8229600" cy="4648200"/>
          </a:xfrm>
        </p:spPr>
        <p:txBody>
          <a:bodyPr/>
          <a:lstStyle/>
          <a:p>
            <a:pPr>
              <a:spcAft>
                <a:spcPts val="1200"/>
              </a:spcAft>
            </a:pPr>
            <a:r>
              <a:rPr lang="en-US" sz="1600" dirty="0"/>
              <a:t>Significant Product Development Continues</a:t>
            </a:r>
          </a:p>
          <a:p>
            <a:pPr lvl="1">
              <a:spcAft>
                <a:spcPts val="0"/>
              </a:spcAft>
            </a:pPr>
            <a:r>
              <a:rPr lang="en-US" sz="1200" dirty="0"/>
              <a:t>Active ETFs</a:t>
            </a:r>
          </a:p>
          <a:p>
            <a:pPr lvl="1">
              <a:spcAft>
                <a:spcPts val="0"/>
              </a:spcAft>
            </a:pPr>
            <a:r>
              <a:rPr lang="en-US" sz="1200" dirty="0"/>
              <a:t>Alternative Asset ETFs</a:t>
            </a:r>
          </a:p>
          <a:p>
            <a:pPr lvl="1">
              <a:spcAft>
                <a:spcPts val="0"/>
              </a:spcAft>
            </a:pPr>
            <a:r>
              <a:rPr lang="en-US" sz="1200" dirty="0"/>
              <a:t>Digital Asset ETFs</a:t>
            </a:r>
          </a:p>
          <a:p>
            <a:pPr lvl="1">
              <a:spcAft>
                <a:spcPts val="0"/>
              </a:spcAft>
            </a:pPr>
            <a:r>
              <a:rPr lang="en-US" sz="1200" dirty="0"/>
              <a:t>Single Stock and Thematic ETFs</a:t>
            </a:r>
          </a:p>
          <a:p>
            <a:pPr lvl="1">
              <a:spcAft>
                <a:spcPts val="1200"/>
              </a:spcAft>
            </a:pPr>
            <a:r>
              <a:rPr lang="en-US" sz="1200" dirty="0"/>
              <a:t>Outcome-Oriented ETFs and Leveraged/Inverse ETFs</a:t>
            </a:r>
          </a:p>
          <a:p>
            <a:pPr>
              <a:spcAft>
                <a:spcPts val="1200"/>
              </a:spcAft>
            </a:pPr>
            <a:r>
              <a:rPr lang="en-US" sz="1600" dirty="0"/>
              <a:t>ETF Share Class Exemptive Applications</a:t>
            </a:r>
          </a:p>
          <a:p>
            <a:pPr lvl="1">
              <a:spcAft>
                <a:spcPts val="1200"/>
              </a:spcAft>
            </a:pPr>
            <a:r>
              <a:rPr lang="en-US" sz="1200" dirty="0"/>
              <a:t>For over 20 years, there has been only one fund complex that has an SEC approved share class of a mutual fund. At the time, the fund complex held a patent for that structure, creating an effective monopoly, but that patent expired in May 2023.</a:t>
            </a:r>
          </a:p>
          <a:p>
            <a:pPr lvl="1">
              <a:spcAft>
                <a:spcPts val="1200"/>
              </a:spcAft>
            </a:pPr>
            <a:r>
              <a:rPr lang="en-US" sz="1200" dirty="0"/>
              <a:t>The 2019 ETF Rule explicitly stated that a mutual fund share class listed as an ETF would not automatically fit within the rule, and thus any fund complex seeking to utilize that structure would need to file an exemptive application with the SEC to obtain approval. SEC concerns with ETF class in multi-class fund structure include brokerage, cash drag, and capital gains.</a:t>
            </a:r>
          </a:p>
          <a:p>
            <a:pPr lvl="1">
              <a:spcAft>
                <a:spcPts val="1200"/>
              </a:spcAft>
            </a:pPr>
            <a:r>
              <a:rPr lang="en-US" sz="1200" dirty="0"/>
              <a:t>Since February 2023, a large number of fund sponsors have filed initial and revised exemptive applications with the SEC requesting approval. Following extensive discussions with applicants, the SEC is reportedly very close to granting those requests.</a:t>
            </a:r>
          </a:p>
        </p:txBody>
      </p:sp>
      <p:sp>
        <p:nvSpPr>
          <p:cNvPr id="4" name="Slide Number Placeholder 3"/>
          <p:cNvSpPr>
            <a:spLocks noGrp="1"/>
          </p:cNvSpPr>
          <p:nvPr>
            <p:ph type="sldNum" sz="quarter" idx="11"/>
          </p:nvPr>
        </p:nvSpPr>
        <p:spPr>
          <a:xfrm>
            <a:off x="6858000" y="6629400"/>
            <a:ext cx="2133600" cy="192024"/>
          </a:xfrm>
          <a:prstGeom prst="rect">
            <a:avLst/>
          </a:prstGeom>
        </p:spPr>
        <p:txBody>
          <a:bodyPr vert="horz" lIns="91440" tIns="45720" rIns="91440" bIns="45720" rtlCol="0" anchor="ctr"/>
          <a:lstStyle>
            <a:defPPr>
              <a:defRPr lang="en-US"/>
            </a:defPPr>
            <a:lvl1pPr algn="r" rtl="0" fontAlgn="auto">
              <a:spcBef>
                <a:spcPts val="0"/>
              </a:spcBef>
              <a:spcAft>
                <a:spcPts val="0"/>
              </a:spcAft>
              <a:defRPr sz="1000" kern="1200">
                <a:solidFill>
                  <a:schemeClr val="bg2"/>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fld id="{C9489E26-CC76-44C1-88B5-9333B76C506F}" type="slidenum">
              <a:rPr lang="en-US" smtClean="0"/>
              <a:pPr>
                <a:defRPr/>
              </a:pPr>
              <a:t>5</a:t>
            </a:fld>
            <a:endParaRPr lang="en-US" dirty="0"/>
          </a:p>
        </p:txBody>
      </p:sp>
    </p:spTree>
    <p:extLst>
      <p:ext uri="{BB962C8B-B14F-4D97-AF65-F5344CB8AC3E}">
        <p14:creationId xmlns:p14="http://schemas.microsoft.com/office/powerpoint/2010/main" val="1579799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BCF8D-DF83-6F47-0EF0-602D148057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A9D08D-8051-5097-F309-333741559963}"/>
              </a:ext>
            </a:extLst>
          </p:cNvPr>
          <p:cNvSpPr>
            <a:spLocks noGrp="1"/>
          </p:cNvSpPr>
          <p:nvPr>
            <p:ph type="title"/>
          </p:nvPr>
        </p:nvSpPr>
        <p:spPr>
          <a:xfrm>
            <a:off x="609600" y="563562"/>
            <a:ext cx="8001000" cy="655638"/>
          </a:xfrm>
        </p:spPr>
        <p:txBody>
          <a:bodyPr/>
          <a:lstStyle/>
          <a:p>
            <a:r>
              <a:rPr lang="en-US" dirty="0"/>
              <a:t>ETF/</a:t>
            </a:r>
            <a:r>
              <a:rPr lang="en-US" dirty="0" err="1"/>
              <a:t>ETP</a:t>
            </a:r>
            <a:r>
              <a:rPr lang="en-US" dirty="0"/>
              <a:t> Developments</a:t>
            </a:r>
          </a:p>
        </p:txBody>
      </p:sp>
      <p:sp>
        <p:nvSpPr>
          <p:cNvPr id="3" name="Content Placeholder 2">
            <a:extLst>
              <a:ext uri="{FF2B5EF4-FFF2-40B4-BE49-F238E27FC236}">
                <a16:creationId xmlns:a16="http://schemas.microsoft.com/office/drawing/2014/main" id="{A98F7265-A00F-13F2-B318-1A0DA2386A30}"/>
              </a:ext>
            </a:extLst>
          </p:cNvPr>
          <p:cNvSpPr>
            <a:spLocks noGrp="1"/>
          </p:cNvSpPr>
          <p:nvPr>
            <p:ph idx="1"/>
          </p:nvPr>
        </p:nvSpPr>
        <p:spPr>
          <a:xfrm>
            <a:off x="533400" y="1219200"/>
            <a:ext cx="8229600" cy="4648200"/>
          </a:xfrm>
        </p:spPr>
        <p:txBody>
          <a:bodyPr/>
          <a:lstStyle/>
          <a:p>
            <a:pPr>
              <a:spcAft>
                <a:spcPts val="1200"/>
              </a:spcAft>
            </a:pPr>
            <a:r>
              <a:rPr lang="en-US" sz="1600" dirty="0" err="1"/>
              <a:t>ETP</a:t>
            </a:r>
            <a:r>
              <a:rPr lang="en-US" sz="1600" dirty="0"/>
              <a:t> Generic Listing Standards</a:t>
            </a:r>
          </a:p>
          <a:p>
            <a:pPr lvl="1">
              <a:spcAft>
                <a:spcPts val="1200"/>
              </a:spcAft>
            </a:pPr>
            <a:r>
              <a:rPr lang="en-US" sz="1200" dirty="0"/>
              <a:t>On September 17, 2025, the SEC approved proposed rule changes by The Nasdaq Stock Market LLC, </a:t>
            </a:r>
            <a:r>
              <a:rPr lang="en-US" sz="1200" dirty="0" err="1"/>
              <a:t>Cboe</a:t>
            </a:r>
            <a:r>
              <a:rPr lang="en-US" sz="1200" dirty="0"/>
              <a:t> </a:t>
            </a:r>
            <a:r>
              <a:rPr lang="en-US" sz="1200" dirty="0" err="1"/>
              <a:t>BZX</a:t>
            </a:r>
            <a:r>
              <a:rPr lang="en-US" sz="1200" dirty="0"/>
              <a:t> Exchange, Inc. and NYSE Arca, Inc. to adopt generic listing standards for exchange-traded products that hold spot commodities, including digital assets. As a result, the exchanges may list and trade commodity-based trust shares that meet the requirements of the approved generic listing standards without first submitting a proposed rule change to the SEC pursuant to Section 19(b) of the Securities Exchange Act of 1934.</a:t>
            </a:r>
          </a:p>
          <a:p>
            <a:pPr>
              <a:spcAft>
                <a:spcPts val="1200"/>
              </a:spcAft>
            </a:pPr>
            <a:r>
              <a:rPr lang="en-US" sz="1600" dirty="0"/>
              <a:t>In-Kind Creations and Redemptions for Crypto </a:t>
            </a:r>
            <a:r>
              <a:rPr lang="en-US" sz="1600" dirty="0" err="1"/>
              <a:t>ETPs</a:t>
            </a:r>
            <a:endParaRPr lang="en-US" sz="1600" dirty="0"/>
          </a:p>
          <a:p>
            <a:pPr lvl="1">
              <a:spcAft>
                <a:spcPts val="1200"/>
              </a:spcAft>
            </a:pPr>
            <a:r>
              <a:rPr lang="en-US" sz="1200" dirty="0"/>
              <a:t>On July 29, 2025, the SEC approved orders to permit in-kind creations and redemptions by authorized participants for crypto asset exchange-traded product (</a:t>
            </a:r>
            <a:r>
              <a:rPr lang="en-US" sz="1200" dirty="0" err="1"/>
              <a:t>ETP</a:t>
            </a:r>
            <a:r>
              <a:rPr lang="en-US" sz="1200" dirty="0"/>
              <a:t>) shares. The orders reflect a departure from recently approved spot bitcoin and ether </a:t>
            </a:r>
            <a:r>
              <a:rPr lang="en-US" sz="1200" dirty="0" err="1"/>
              <a:t>ETPs</a:t>
            </a:r>
            <a:r>
              <a:rPr lang="en-US" sz="1200" dirty="0"/>
              <a:t>, which were limited to creations and redemptions on an in-cash basis. With these approvals, bitcoin and ether </a:t>
            </a:r>
            <a:r>
              <a:rPr lang="en-US" sz="1200" dirty="0" err="1"/>
              <a:t>ETPs</a:t>
            </a:r>
            <a:r>
              <a:rPr lang="en-US" sz="1200" dirty="0"/>
              <a:t>, consistent with other commodity-based </a:t>
            </a:r>
            <a:r>
              <a:rPr lang="en-US" sz="1200" dirty="0" err="1"/>
              <a:t>ETPs</a:t>
            </a:r>
            <a:r>
              <a:rPr lang="en-US" sz="1200" dirty="0"/>
              <a:t> approved by the SEC, will be permitted to create and redeem shares on an in-kind basis.</a:t>
            </a:r>
          </a:p>
        </p:txBody>
      </p:sp>
      <p:sp>
        <p:nvSpPr>
          <p:cNvPr id="4" name="Slide Number Placeholder 3">
            <a:extLst>
              <a:ext uri="{FF2B5EF4-FFF2-40B4-BE49-F238E27FC236}">
                <a16:creationId xmlns:a16="http://schemas.microsoft.com/office/drawing/2014/main" id="{0AC08BF4-C190-ED1B-28B8-FD6AC8F457E5}"/>
              </a:ext>
            </a:extLst>
          </p:cNvPr>
          <p:cNvSpPr>
            <a:spLocks noGrp="1"/>
          </p:cNvSpPr>
          <p:nvPr>
            <p:ph type="sldNum" sz="quarter" idx="11"/>
          </p:nvPr>
        </p:nvSpPr>
        <p:spPr>
          <a:xfrm>
            <a:off x="6858000" y="6629400"/>
            <a:ext cx="2133600" cy="192024"/>
          </a:xfrm>
          <a:prstGeom prst="rect">
            <a:avLst/>
          </a:prstGeom>
        </p:spPr>
        <p:txBody>
          <a:bodyPr vert="horz" lIns="91440" tIns="45720" rIns="91440" bIns="45720" rtlCol="0" anchor="ctr"/>
          <a:lstStyle>
            <a:defPPr>
              <a:defRPr lang="en-US"/>
            </a:defPPr>
            <a:lvl1pPr algn="r" rtl="0" fontAlgn="auto">
              <a:spcBef>
                <a:spcPts val="0"/>
              </a:spcBef>
              <a:spcAft>
                <a:spcPts val="0"/>
              </a:spcAft>
              <a:defRPr sz="1000" kern="1200">
                <a:solidFill>
                  <a:schemeClr val="bg2"/>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9489E26-CC76-44C1-88B5-9333B76C506F}" type="slidenum">
              <a:rPr kumimoji="0" lang="en-US" sz="1000" b="0" i="0" u="none" strike="noStrike" kern="1200" cap="none" spc="0" normalizeH="0" baseline="0" noProof="0" smtClean="0">
                <a:ln>
                  <a:noFill/>
                </a:ln>
                <a:solidFill>
                  <a:srgbClr val="2352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23526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141099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a:t>Retail access to alternative assets</a:t>
            </a:r>
          </a:p>
        </p:txBody>
      </p:sp>
    </p:spTree>
    <p:extLst>
      <p:ext uri="{BB962C8B-B14F-4D97-AF65-F5344CB8AC3E}">
        <p14:creationId xmlns:p14="http://schemas.microsoft.com/office/powerpoint/2010/main" val="2559099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6EDCD-381C-2EAA-F2AD-5930C38D1047}"/>
              </a:ext>
            </a:extLst>
          </p:cNvPr>
          <p:cNvSpPr>
            <a:spLocks noGrp="1"/>
          </p:cNvSpPr>
          <p:nvPr>
            <p:ph type="title"/>
          </p:nvPr>
        </p:nvSpPr>
        <p:spPr>
          <a:xfrm>
            <a:off x="457200" y="514595"/>
            <a:ext cx="8229600" cy="808038"/>
          </a:xfrm>
        </p:spPr>
        <p:txBody>
          <a:bodyPr/>
          <a:lstStyle/>
          <a:p>
            <a:r>
              <a:rPr lang="en-US" dirty="0"/>
              <a:t>INCREASED INTEREST IN alternative investments</a:t>
            </a:r>
          </a:p>
        </p:txBody>
      </p:sp>
      <p:sp>
        <p:nvSpPr>
          <p:cNvPr id="3" name="Content Placeholder 2">
            <a:extLst>
              <a:ext uri="{FF2B5EF4-FFF2-40B4-BE49-F238E27FC236}">
                <a16:creationId xmlns:a16="http://schemas.microsoft.com/office/drawing/2014/main" id="{C5A80893-C445-055B-1F5C-AF23DB5068A5}"/>
              </a:ext>
            </a:extLst>
          </p:cNvPr>
          <p:cNvSpPr>
            <a:spLocks noGrp="1"/>
          </p:cNvSpPr>
          <p:nvPr>
            <p:ph idx="1"/>
          </p:nvPr>
        </p:nvSpPr>
        <p:spPr>
          <a:xfrm>
            <a:off x="457200" y="1524000"/>
            <a:ext cx="8229600" cy="4602163"/>
          </a:xfrm>
        </p:spPr>
        <p:txBody>
          <a:bodyPr/>
          <a:lstStyle/>
          <a:p>
            <a:pPr>
              <a:spcAft>
                <a:spcPts val="1200"/>
              </a:spcAft>
            </a:pPr>
            <a:r>
              <a:rPr lang="en-US" sz="1800" dirty="0"/>
              <a:t>Increased demand in recent years from private wealth channels seeking diversification through alternative investments has resulted in financial advisors looking for products to address this growing need.</a:t>
            </a:r>
          </a:p>
          <a:p>
            <a:pPr>
              <a:spcAft>
                <a:spcPts val="1200"/>
              </a:spcAft>
            </a:pPr>
            <a:r>
              <a:rPr lang="en-US" sz="1800" dirty="0"/>
              <a:t>Certain segments of the market have historically not been as accessible to retail investors, as they have largely been institutional markets (e.g., private credit and private equity).</a:t>
            </a:r>
          </a:p>
          <a:p>
            <a:pPr>
              <a:spcAft>
                <a:spcPts val="1200"/>
              </a:spcAft>
            </a:pPr>
            <a:r>
              <a:rPr lang="en-US" sz="1800" dirty="0"/>
              <a:t>At the same time, the number of public companies has decreased. At its highest in 1996, there were approximately 7,300 publicly traded companies in the US, compared to about 4,300 today.</a:t>
            </a:r>
          </a:p>
          <a:p>
            <a:pPr>
              <a:spcAft>
                <a:spcPts val="1200"/>
              </a:spcAft>
            </a:pPr>
            <a:r>
              <a:rPr lang="en-US" sz="1800" dirty="0"/>
              <a:t>The new presidential administration is taking steps to facilitate retail investor access to alternative investments and has directed the DOL, SEC and other government agencies to take steps to implement this policy directive.</a:t>
            </a:r>
          </a:p>
        </p:txBody>
      </p:sp>
      <p:sp>
        <p:nvSpPr>
          <p:cNvPr id="4" name="Slide Number Placeholder 3">
            <a:extLst>
              <a:ext uri="{FF2B5EF4-FFF2-40B4-BE49-F238E27FC236}">
                <a16:creationId xmlns:a16="http://schemas.microsoft.com/office/drawing/2014/main" id="{23862D07-6F3E-E95F-1FCD-77D507644908}"/>
              </a:ext>
            </a:extLst>
          </p:cNvPr>
          <p:cNvSpPr>
            <a:spLocks noGrp="1"/>
          </p:cNvSpPr>
          <p:nvPr>
            <p:ph type="sldNum" sz="quarter" idx="12"/>
          </p:nvPr>
        </p:nvSpPr>
        <p:spPr/>
        <p:txBody>
          <a:bodyPr/>
          <a:lstStyle/>
          <a:p>
            <a:pPr>
              <a:defRPr/>
            </a:pPr>
            <a:fld id="{75060B72-599F-467F-BCC1-B055FA908865}" type="slidenum">
              <a:rPr lang="en-US" smtClean="0"/>
              <a:pPr>
                <a:defRPr/>
              </a:pPr>
              <a:t>8</a:t>
            </a:fld>
            <a:endParaRPr lang="en-US" dirty="0"/>
          </a:p>
        </p:txBody>
      </p:sp>
    </p:spTree>
    <p:extLst>
      <p:ext uri="{BB962C8B-B14F-4D97-AF65-F5344CB8AC3E}">
        <p14:creationId xmlns:p14="http://schemas.microsoft.com/office/powerpoint/2010/main" val="332571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0D9787-14BB-0B33-3926-B4644CF6F6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ACE83A-3E98-BD27-39DF-8A52DDA055C3}"/>
              </a:ext>
            </a:extLst>
          </p:cNvPr>
          <p:cNvSpPr>
            <a:spLocks noGrp="1"/>
          </p:cNvSpPr>
          <p:nvPr>
            <p:ph type="title"/>
          </p:nvPr>
        </p:nvSpPr>
        <p:spPr>
          <a:xfrm>
            <a:off x="457200" y="514595"/>
            <a:ext cx="8229600" cy="808038"/>
          </a:xfrm>
        </p:spPr>
        <p:txBody>
          <a:bodyPr/>
          <a:lstStyle/>
          <a:p>
            <a:r>
              <a:rPr lang="en-US" dirty="0"/>
              <a:t>recent actions on alternative investments</a:t>
            </a:r>
          </a:p>
        </p:txBody>
      </p:sp>
      <p:sp>
        <p:nvSpPr>
          <p:cNvPr id="3" name="Content Placeholder 2">
            <a:extLst>
              <a:ext uri="{FF2B5EF4-FFF2-40B4-BE49-F238E27FC236}">
                <a16:creationId xmlns:a16="http://schemas.microsoft.com/office/drawing/2014/main" id="{C38FEDBD-50ED-CA07-7EEC-5D82E954F5A6}"/>
              </a:ext>
            </a:extLst>
          </p:cNvPr>
          <p:cNvSpPr>
            <a:spLocks noGrp="1"/>
          </p:cNvSpPr>
          <p:nvPr>
            <p:ph idx="1"/>
          </p:nvPr>
        </p:nvSpPr>
        <p:spPr>
          <a:xfrm>
            <a:off x="457200" y="1524001"/>
            <a:ext cx="8229600" cy="4343400"/>
          </a:xfrm>
        </p:spPr>
        <p:txBody>
          <a:bodyPr/>
          <a:lstStyle/>
          <a:p>
            <a:pPr>
              <a:spcAft>
                <a:spcPts val="1200"/>
              </a:spcAft>
            </a:pPr>
            <a:r>
              <a:rPr lang="en-US" sz="1800" dirty="0"/>
              <a:t>Executive Order “Democratizing Access to Alternative Assets for 401(k) Investors” (August 7, 2025)</a:t>
            </a:r>
          </a:p>
          <a:p>
            <a:pPr lvl="1">
              <a:spcAft>
                <a:spcPts val="1200"/>
              </a:spcAft>
            </a:pPr>
            <a:r>
              <a:rPr lang="en-US" sz="1400" dirty="0"/>
              <a:t>Directing the DOL to, among other things, “clarify [its] position on alternative assets and the appropriate fiduciary process associated with offering asset allocation funds containing investments in alternative assets under ERISA” and the SEC to “consider ways to facilitate access to investments in alternative assets by participants in participant-directed defined-contribution retirement savings plans.”</a:t>
            </a:r>
          </a:p>
          <a:p>
            <a:pPr>
              <a:spcAft>
                <a:spcPts val="1200"/>
              </a:spcAft>
            </a:pPr>
            <a:r>
              <a:rPr lang="en-US" sz="1800" dirty="0"/>
              <a:t>Select SEC Actions To Date</a:t>
            </a:r>
          </a:p>
          <a:p>
            <a:pPr lvl="1">
              <a:spcAft>
                <a:spcPts val="1200"/>
              </a:spcAft>
            </a:pPr>
            <a:r>
              <a:rPr lang="en-US" sz="1400" dirty="0"/>
              <a:t>Permitting Launch of ETF with Significant Private Asset Exposure</a:t>
            </a:r>
          </a:p>
          <a:p>
            <a:pPr lvl="1">
              <a:spcAft>
                <a:spcPts val="1200"/>
              </a:spcAft>
            </a:pPr>
            <a:r>
              <a:rPr lang="en-US" sz="1400" dirty="0"/>
              <a:t>Lifting of 15% Limit on Private Fund Investments for Closed-End Funds</a:t>
            </a:r>
          </a:p>
          <a:p>
            <a:pPr lvl="1">
              <a:spcAft>
                <a:spcPts val="1200"/>
              </a:spcAft>
            </a:pPr>
            <a:r>
              <a:rPr lang="en-US" sz="1400" dirty="0"/>
              <a:t>Streamlined Co-Investment Relief under Rule 17d-1</a:t>
            </a:r>
          </a:p>
          <a:p>
            <a:pPr lvl="1">
              <a:spcAft>
                <a:spcPts val="1200"/>
              </a:spcAft>
            </a:pPr>
            <a:r>
              <a:rPr lang="en-US" sz="1400" dirty="0"/>
              <a:t>SEC Investor Advisory Committee – Draft Recommendations Regarding Retail Investor Access to Private Market Assets</a:t>
            </a:r>
          </a:p>
        </p:txBody>
      </p:sp>
      <p:sp>
        <p:nvSpPr>
          <p:cNvPr id="4" name="Slide Number Placeholder 3">
            <a:extLst>
              <a:ext uri="{FF2B5EF4-FFF2-40B4-BE49-F238E27FC236}">
                <a16:creationId xmlns:a16="http://schemas.microsoft.com/office/drawing/2014/main" id="{5F6105E5-142C-4B6D-F3D5-34C89AEB00A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060B72-599F-467F-BCC1-B055FA908865}" type="slidenum">
              <a:rPr kumimoji="0" lang="en-US" sz="1000" b="0" i="0" u="none" strike="noStrike" kern="1200" cap="none" spc="0" normalizeH="0" baseline="0" noProof="0" smtClean="0">
                <a:ln>
                  <a:noFill/>
                </a:ln>
                <a:solidFill>
                  <a:srgbClr val="2352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srgbClr val="23526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94329"/>
      </p:ext>
    </p:extLst>
  </p:cSld>
  <p:clrMapOvr>
    <a:masterClrMapping/>
  </p:clrMapOvr>
</p:sld>
</file>

<file path=ppt/theme/theme1.xml><?xml version="1.0" encoding="utf-8"?>
<a:theme xmlns:a="http://schemas.openxmlformats.org/drawingml/2006/main" name="2018-IM Conference">
  <a:themeElements>
    <a:clrScheme name="K&amp;L">
      <a:dk1>
        <a:srgbClr val="51626F"/>
      </a:dk1>
      <a:lt1>
        <a:srgbClr val="FFFFFF"/>
      </a:lt1>
      <a:dk2>
        <a:srgbClr val="0094B3"/>
      </a:dk2>
      <a:lt2>
        <a:srgbClr val="23526E"/>
      </a:lt2>
      <a:accent1>
        <a:srgbClr val="E66E32"/>
      </a:accent1>
      <a:accent2>
        <a:srgbClr val="C33248"/>
      </a:accent2>
      <a:accent3>
        <a:srgbClr val="622567"/>
      </a:accent3>
      <a:accent4>
        <a:srgbClr val="5B8845"/>
      </a:accent4>
      <a:accent5>
        <a:srgbClr val="EEAF30"/>
      </a:accent5>
      <a:accent6>
        <a:srgbClr val="B6BF00"/>
      </a:accent6>
      <a:hlink>
        <a:srgbClr val="0094B3"/>
      </a:hlink>
      <a:folHlink>
        <a:srgbClr val="23526E"/>
      </a:folHlink>
    </a:clrScheme>
    <a:fontScheme name="KLG Fonts">
      <a:majorFont>
        <a:latin typeface="Arial"/>
        <a:ea typeface=""/>
        <a:cs typeface=""/>
      </a:majorFont>
      <a:minorFont>
        <a:latin typeface="Arial"/>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LG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item.xml><?xml version="1.0" encoding="utf-8"?>
<properties xmlns="http://www.imanage.com/work/xmlschema">
  <documentid>AMERICAS!1602672813.1</documentid>
  <senderid>03847</senderid>
  <senderemail>MARK.AMOROSI@KLGATES.COM</senderemail>
  <lastmodified>2025-09-25T18:11:31.0000000-04:00</lastmodified>
  <database>AMERICAS</database>
</properties>
</file>

<file path=docProps/app.xml><?xml version="1.0" encoding="utf-8"?>
<Properties xmlns="http://schemas.openxmlformats.org/officeDocument/2006/extended-properties" xmlns:vt="http://schemas.openxmlformats.org/officeDocument/2006/docPropsVTypes">
  <TotalTime>2037</TotalTime>
  <Words>838</Words>
  <Application>Microsoft Office PowerPoint</Application>
  <PresentationFormat>On-screen Show (4:3)</PresentationFormat>
  <Paragraphs>55</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2018-IM Conference</vt:lpstr>
      <vt:lpstr> The Catholic University of America Columbus School of Law: Conference on Developments in the Regulation of Financial Products 2024  Registered Fund and ETF Developments Panel  [Draft 09/25/2025]</vt:lpstr>
      <vt:lpstr>Regulatory Environment for Registered funds</vt:lpstr>
      <vt:lpstr>Significant Regulatory initiatives</vt:lpstr>
      <vt:lpstr>ETF product developments</vt:lpstr>
      <vt:lpstr>ETF/ETP Developments</vt:lpstr>
      <vt:lpstr>ETF/ETP Developments</vt:lpstr>
      <vt:lpstr>Retail access to alternative assets</vt:lpstr>
      <vt:lpstr>INCREASED INTEREST IN alternative investments</vt:lpstr>
      <vt:lpstr>recent actions on alternative investments</vt:lpstr>
      <vt:lpstr>Regulatory round-up</vt:lpstr>
      <vt:lpstr>Other registered fund developments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Catholic University of America Columbus School of Law: Conference on Developments in the Regulation of Financial Products  Registered Fund and ETF Developments Panel</dc:title>
  <cp:lastModifiedBy>Amorosi, Mark C.</cp:lastModifiedBy>
  <cp:revision>34</cp:revision>
  <cp:lastPrinted>1900-01-01T05:00:00Z</cp:lastPrinted>
  <dcterms:created xsi:type="dcterms:W3CDTF">2023-09-26T01:53:32Z</dcterms:created>
  <dcterms:modified xsi:type="dcterms:W3CDTF">2025-09-25T22:11:31Z</dcterms:modified>
</cp:coreProperties>
</file>